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2" r:id="rId2"/>
    <p:sldId id="263" r:id="rId3"/>
    <p:sldId id="260" r:id="rId4"/>
    <p:sldId id="265" r:id="rId5"/>
    <p:sldId id="276" r:id="rId6"/>
    <p:sldId id="277" r:id="rId7"/>
    <p:sldId id="264" r:id="rId8"/>
    <p:sldId id="257" r:id="rId9"/>
    <p:sldId id="258" r:id="rId10"/>
    <p:sldId id="278" r:id="rId11"/>
    <p:sldId id="279" r:id="rId12"/>
    <p:sldId id="280" r:id="rId13"/>
    <p:sldId id="270" r:id="rId14"/>
    <p:sldId id="281" r:id="rId15"/>
    <p:sldId id="261" r:id="rId16"/>
    <p:sldId id="282" r:id="rId17"/>
    <p:sldId id="283" r:id="rId18"/>
    <p:sldId id="285" r:id="rId19"/>
    <p:sldId id="287" r:id="rId20"/>
    <p:sldId id="289" r:id="rId21"/>
    <p:sldId id="290" r:id="rId22"/>
    <p:sldId id="291" r:id="rId23"/>
    <p:sldId id="286" r:id="rId24"/>
    <p:sldId id="292" r:id="rId25"/>
    <p:sldId id="293" r:id="rId26"/>
    <p:sldId id="294" r:id="rId27"/>
    <p:sldId id="273" r:id="rId28"/>
    <p:sldId id="295" r:id="rId29"/>
    <p:sldId id="296" r:id="rId30"/>
    <p:sldId id="297" r:id="rId31"/>
    <p:sldId id="298" r:id="rId32"/>
    <p:sldId id="299" r:id="rId33"/>
    <p:sldId id="303" r:id="rId34"/>
    <p:sldId id="275" r:id="rId35"/>
    <p:sldId id="301" r:id="rId36"/>
    <p:sldId id="302" r:id="rId37"/>
    <p:sldId id="272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E4D304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884B4F-07B4-43FC-983D-8212243F2BEB}" v="137" dt="2025-11-09T12:49:12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A80269FD-1647-41EA-9465-E4829927D3E9}"/>
    <pc:docChg chg="undo custSel addSld delSld modSld sldOrd modMainMaster">
      <pc:chgData name="Teuku Raja Irfan Radarma" userId="cf428174-95ba-4576-8554-3a3b8ffa52b7" providerId="ADAL" clId="{A80269FD-1647-41EA-9465-E4829927D3E9}" dt="2025-11-09T12:49:54.334" v="3686" actId="478"/>
      <pc:docMkLst>
        <pc:docMk/>
      </pc:docMkLst>
      <pc:sldChg chg="addSp delSp modSp mod">
        <pc:chgData name="Teuku Raja Irfan Radarma" userId="cf428174-95ba-4576-8554-3a3b8ffa52b7" providerId="ADAL" clId="{A80269FD-1647-41EA-9465-E4829927D3E9}" dt="2025-11-09T09:20:21.260" v="962" actId="1076"/>
        <pc:sldMkLst>
          <pc:docMk/>
          <pc:sldMk cId="4030995347" sldId="257"/>
        </pc:sldMkLst>
        <pc:spChg chg="mod">
          <ac:chgData name="Teuku Raja Irfan Radarma" userId="cf428174-95ba-4576-8554-3a3b8ffa52b7" providerId="ADAL" clId="{A80269FD-1647-41EA-9465-E4829927D3E9}" dt="2025-11-09T09:18:31.053" v="735" actId="403"/>
          <ac:spMkLst>
            <pc:docMk/>
            <pc:sldMk cId="4030995347" sldId="257"/>
            <ac:spMk id="2" creationId="{5067157F-D729-D43A-6721-923C7B23828A}"/>
          </ac:spMkLst>
        </pc:spChg>
        <pc:spChg chg="mod">
          <ac:chgData name="Teuku Raja Irfan Radarma" userId="cf428174-95ba-4576-8554-3a3b8ffa52b7" providerId="ADAL" clId="{A80269FD-1647-41EA-9465-E4829927D3E9}" dt="2025-11-09T09:20:18.942" v="961" actId="14100"/>
          <ac:spMkLst>
            <pc:docMk/>
            <pc:sldMk cId="4030995347" sldId="257"/>
            <ac:spMk id="3" creationId="{940F5DB3-7A6F-EDD4-9F33-B3FF6161C717}"/>
          </ac:spMkLst>
        </pc:spChg>
        <pc:spChg chg="add mod">
          <ac:chgData name="Teuku Raja Irfan Radarma" userId="cf428174-95ba-4576-8554-3a3b8ffa52b7" providerId="ADAL" clId="{A80269FD-1647-41EA-9465-E4829927D3E9}" dt="2025-11-09T09:20:21.260" v="962" actId="1076"/>
          <ac:spMkLst>
            <pc:docMk/>
            <pc:sldMk cId="4030995347" sldId="257"/>
            <ac:spMk id="4" creationId="{6C09DF7A-9B78-AB11-FA80-26BA72C3D29B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21" creationId="{7686490C-02CB-50CE-B214-35A616AD3CEC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31" creationId="{320727F1-63F4-C527-75FE-290B1A55CE30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36" creationId="{700A9028-25C8-0179-47A3-9C1DF27E8B7F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38" creationId="{6B67A57D-5123-C5F9-38A6-725449FAFB3B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41" creationId="{A89F745C-B42A-B633-B456-F82BFACC7850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45" creationId="{3274CA05-9FDB-6D59-7CF7-90A384BBE8BA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66" creationId="{B7B2B54B-393C-0DB5-0E18-1DCF0D00CBAF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67" creationId="{CC4D7815-2604-2611-BBB3-C98796F98BF2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69" creationId="{E5F20167-A738-3625-877D-E8AD7588520D}"/>
          </ac:spMkLst>
        </pc:spChg>
        <pc:spChg chg="add del mod">
          <ac:chgData name="Teuku Raja Irfan Radarma" userId="cf428174-95ba-4576-8554-3a3b8ffa52b7" providerId="ADAL" clId="{A80269FD-1647-41EA-9465-E4829927D3E9}" dt="2025-11-09T09:17:28.393" v="727" actId="478"/>
          <ac:spMkLst>
            <pc:docMk/>
            <pc:sldMk cId="4030995347" sldId="257"/>
            <ac:spMk id="73" creationId="{119E033B-525D-E9A0-CB07-040DCB2CDC87}"/>
          </ac:spMkLst>
        </pc:spChg>
      </pc:sldChg>
      <pc:sldChg chg="modSp mod">
        <pc:chgData name="Teuku Raja Irfan Radarma" userId="cf428174-95ba-4576-8554-3a3b8ffa52b7" providerId="ADAL" clId="{A80269FD-1647-41EA-9465-E4829927D3E9}" dt="2025-11-09T09:10:33.348" v="226" actId="20577"/>
        <pc:sldMkLst>
          <pc:docMk/>
          <pc:sldMk cId="2021974124" sldId="260"/>
        </pc:sldMkLst>
        <pc:spChg chg="mod">
          <ac:chgData name="Teuku Raja Irfan Radarma" userId="cf428174-95ba-4576-8554-3a3b8ffa52b7" providerId="ADAL" clId="{A80269FD-1647-41EA-9465-E4829927D3E9}" dt="2025-11-09T09:10:33.348" v="226" actId="20577"/>
          <ac:spMkLst>
            <pc:docMk/>
            <pc:sldMk cId="2021974124" sldId="260"/>
            <ac:spMk id="3" creationId="{2952C04A-BCBB-9364-2819-8725E6696366}"/>
          </ac:spMkLst>
        </pc:spChg>
      </pc:sldChg>
      <pc:sldChg chg="addSp delSp modSp add del mod">
        <pc:chgData name="Teuku Raja Irfan Radarma" userId="cf428174-95ba-4576-8554-3a3b8ffa52b7" providerId="ADAL" clId="{A80269FD-1647-41EA-9465-E4829927D3E9}" dt="2025-11-09T10:32:17.093" v="1763" actId="1076"/>
        <pc:sldMkLst>
          <pc:docMk/>
          <pc:sldMk cId="934583662" sldId="261"/>
        </pc:sldMkLst>
        <pc:spChg chg="add mod ord">
          <ac:chgData name="Teuku Raja Irfan Radarma" userId="cf428174-95ba-4576-8554-3a3b8ffa52b7" providerId="ADAL" clId="{A80269FD-1647-41EA-9465-E4829927D3E9}" dt="2025-11-09T10:31:53.533" v="1689" actId="208"/>
          <ac:spMkLst>
            <pc:docMk/>
            <pc:sldMk cId="934583662" sldId="261"/>
            <ac:spMk id="5" creationId="{F107E963-50C4-345A-8EED-896AE7CD9B90}"/>
          </ac:spMkLst>
        </pc:spChg>
        <pc:spChg chg="add mod ord">
          <ac:chgData name="Teuku Raja Irfan Radarma" userId="cf428174-95ba-4576-8554-3a3b8ffa52b7" providerId="ADAL" clId="{A80269FD-1647-41EA-9465-E4829927D3E9}" dt="2025-11-09T10:31:47.331" v="1688" actId="208"/>
          <ac:spMkLst>
            <pc:docMk/>
            <pc:sldMk cId="934583662" sldId="261"/>
            <ac:spMk id="6" creationId="{005A46C3-55A8-C595-5416-6EE728154EF7}"/>
          </ac:spMkLst>
        </pc:spChg>
        <pc:spChg chg="add mod">
          <ac:chgData name="Teuku Raja Irfan Radarma" userId="cf428174-95ba-4576-8554-3a3b8ffa52b7" providerId="ADAL" clId="{A80269FD-1647-41EA-9465-E4829927D3E9}" dt="2025-11-09T10:31:45.418" v="1687" actId="1582"/>
          <ac:spMkLst>
            <pc:docMk/>
            <pc:sldMk cId="934583662" sldId="261"/>
            <ac:spMk id="7" creationId="{5B1E4969-DD9C-A735-B8E2-6D77BDF4451E}"/>
          </ac:spMkLst>
        </pc:spChg>
        <pc:spChg chg="mod">
          <ac:chgData name="Teuku Raja Irfan Radarma" userId="cf428174-95ba-4576-8554-3a3b8ffa52b7" providerId="ADAL" clId="{A80269FD-1647-41EA-9465-E4829927D3E9}" dt="2025-11-09T10:30:16.378" v="1669" actId="1076"/>
          <ac:spMkLst>
            <pc:docMk/>
            <pc:sldMk cId="934583662" sldId="261"/>
            <ac:spMk id="9" creationId="{C98680D8-8A34-FEC3-6E57-BE431BB250CB}"/>
          </ac:spMkLst>
        </pc:spChg>
        <pc:spChg chg="mod">
          <ac:chgData name="Teuku Raja Irfan Radarma" userId="cf428174-95ba-4576-8554-3a3b8ffa52b7" providerId="ADAL" clId="{A80269FD-1647-41EA-9465-E4829927D3E9}" dt="2025-11-09T10:31:08.713" v="1677" actId="207"/>
          <ac:spMkLst>
            <pc:docMk/>
            <pc:sldMk cId="934583662" sldId="261"/>
            <ac:spMk id="10" creationId="{E0D59358-44BE-F538-3E43-A5A5956E59F2}"/>
          </ac:spMkLst>
        </pc:spChg>
        <pc:spChg chg="mod">
          <ac:chgData name="Teuku Raja Irfan Radarma" userId="cf428174-95ba-4576-8554-3a3b8ffa52b7" providerId="ADAL" clId="{A80269FD-1647-41EA-9465-E4829927D3E9}" dt="2025-11-09T10:30:56.873" v="1674" actId="207"/>
          <ac:spMkLst>
            <pc:docMk/>
            <pc:sldMk cId="934583662" sldId="261"/>
            <ac:spMk id="11" creationId="{946FF60D-EE53-A250-2BBB-09D24DEB1F86}"/>
          </ac:spMkLst>
        </pc:spChg>
        <pc:spChg chg="mod">
          <ac:chgData name="Teuku Raja Irfan Radarma" userId="cf428174-95ba-4576-8554-3a3b8ffa52b7" providerId="ADAL" clId="{A80269FD-1647-41EA-9465-E4829927D3E9}" dt="2025-11-09T10:31:10.664" v="1678" actId="207"/>
          <ac:spMkLst>
            <pc:docMk/>
            <pc:sldMk cId="934583662" sldId="261"/>
            <ac:spMk id="12" creationId="{E05AD254-476B-98F5-8F7F-7D7C312484E9}"/>
          </ac:spMkLst>
        </pc:spChg>
        <pc:spChg chg="mod">
          <ac:chgData name="Teuku Raja Irfan Radarma" userId="cf428174-95ba-4576-8554-3a3b8ffa52b7" providerId="ADAL" clId="{A80269FD-1647-41EA-9465-E4829927D3E9}" dt="2025-11-09T10:32:17.093" v="1763" actId="1076"/>
          <ac:spMkLst>
            <pc:docMk/>
            <pc:sldMk cId="934583662" sldId="261"/>
            <ac:spMk id="13" creationId="{DE410093-5DEA-0EF4-CE4F-713098B61079}"/>
          </ac:spMkLst>
        </pc:spChg>
        <pc:spChg chg="mod">
          <ac:chgData name="Teuku Raja Irfan Radarma" userId="cf428174-95ba-4576-8554-3a3b8ffa52b7" providerId="ADAL" clId="{A80269FD-1647-41EA-9465-E4829927D3E9}" dt="2025-11-09T10:29:14.889" v="1644" actId="20577"/>
          <ac:spMkLst>
            <pc:docMk/>
            <pc:sldMk cId="934583662" sldId="261"/>
            <ac:spMk id="14" creationId="{2E33AAF0-D790-DDB6-A773-720CCD44FB3D}"/>
          </ac:spMkLst>
        </pc:spChg>
        <pc:cxnChg chg="add del mod">
          <ac:chgData name="Teuku Raja Irfan Radarma" userId="cf428174-95ba-4576-8554-3a3b8ffa52b7" providerId="ADAL" clId="{A80269FD-1647-41EA-9465-E4829927D3E9}" dt="2025-11-09T10:29:51.948" v="1662" actId="478"/>
          <ac:cxnSpMkLst>
            <pc:docMk/>
            <pc:sldMk cId="934583662" sldId="261"/>
            <ac:cxnSpMk id="3" creationId="{46420A7D-2E14-E1E3-6528-E980D55B627F}"/>
          </ac:cxnSpMkLst>
        </pc:cxnChg>
      </pc:sldChg>
      <pc:sldChg chg="modSp mod">
        <pc:chgData name="Teuku Raja Irfan Radarma" userId="cf428174-95ba-4576-8554-3a3b8ffa52b7" providerId="ADAL" clId="{A80269FD-1647-41EA-9465-E4829927D3E9}" dt="2025-11-09T09:09:25.827" v="86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80269FD-1647-41EA-9465-E4829927D3E9}" dt="2025-11-09T09:09:04.276" v="52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A80269FD-1647-41EA-9465-E4829927D3E9}" dt="2025-11-09T09:09:25.827" v="86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80269FD-1647-41EA-9465-E4829927D3E9}" dt="2025-11-09T09:10:23.323" v="21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80269FD-1647-41EA-9465-E4829927D3E9}" dt="2025-11-09T09:10:23.323" v="21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A80269FD-1647-41EA-9465-E4829927D3E9}" dt="2025-11-09T09:12:44.348" v="466" actId="403"/>
        <pc:sldMkLst>
          <pc:docMk/>
          <pc:sldMk cId="1457204914" sldId="264"/>
        </pc:sldMkLst>
        <pc:spChg chg="mod">
          <ac:chgData name="Teuku Raja Irfan Radarma" userId="cf428174-95ba-4576-8554-3a3b8ffa52b7" providerId="ADAL" clId="{A80269FD-1647-41EA-9465-E4829927D3E9}" dt="2025-11-09T09:11:40.461" v="294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A80269FD-1647-41EA-9465-E4829927D3E9}" dt="2025-11-09T09:12:44.348" v="466" actId="403"/>
          <ac:spMkLst>
            <pc:docMk/>
            <pc:sldMk cId="1457204914" sldId="264"/>
            <ac:spMk id="3" creationId="{ED136815-6D1A-2136-FEB7-5B68FA9A3B40}"/>
          </ac:spMkLst>
        </pc:spChg>
      </pc:sldChg>
      <pc:sldChg chg="add del">
        <pc:chgData name="Teuku Raja Irfan Radarma" userId="cf428174-95ba-4576-8554-3a3b8ffa52b7" providerId="ADAL" clId="{A80269FD-1647-41EA-9465-E4829927D3E9}" dt="2025-11-09T10:23:54.874" v="1418" actId="47"/>
        <pc:sldMkLst>
          <pc:docMk/>
          <pc:sldMk cId="4288289225" sldId="266"/>
        </pc:sldMkLst>
      </pc:sldChg>
      <pc:sldChg chg="add del">
        <pc:chgData name="Teuku Raja Irfan Radarma" userId="cf428174-95ba-4576-8554-3a3b8ffa52b7" providerId="ADAL" clId="{A80269FD-1647-41EA-9465-E4829927D3E9}" dt="2025-11-09T10:23:54.874" v="1418" actId="47"/>
        <pc:sldMkLst>
          <pc:docMk/>
          <pc:sldMk cId="494081862" sldId="267"/>
        </pc:sldMkLst>
      </pc:sldChg>
      <pc:sldChg chg="add del">
        <pc:chgData name="Teuku Raja Irfan Radarma" userId="cf428174-95ba-4576-8554-3a3b8ffa52b7" providerId="ADAL" clId="{A80269FD-1647-41EA-9465-E4829927D3E9}" dt="2025-11-09T10:23:54.874" v="1418" actId="47"/>
        <pc:sldMkLst>
          <pc:docMk/>
          <pc:sldMk cId="3018718805" sldId="268"/>
        </pc:sldMkLst>
      </pc:sldChg>
      <pc:sldChg chg="add del">
        <pc:chgData name="Teuku Raja Irfan Radarma" userId="cf428174-95ba-4576-8554-3a3b8ffa52b7" providerId="ADAL" clId="{A80269FD-1647-41EA-9465-E4829927D3E9}" dt="2025-11-09T10:23:54.874" v="1418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A80269FD-1647-41EA-9465-E4829927D3E9}" dt="2025-11-09T10:36:44.764" v="1824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A80269FD-1647-41EA-9465-E4829927D3E9}" dt="2025-11-09T10:13:55.582" v="1223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A80269FD-1647-41EA-9465-E4829927D3E9}" dt="2025-11-09T10:36:44.764" v="1824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 del">
        <pc:chgData name="Teuku Raja Irfan Radarma" userId="cf428174-95ba-4576-8554-3a3b8ffa52b7" providerId="ADAL" clId="{A80269FD-1647-41EA-9465-E4829927D3E9}" dt="2025-11-09T10:34:52.816" v="1767" actId="47"/>
        <pc:sldMkLst>
          <pc:docMk/>
          <pc:sldMk cId="1264006534" sldId="271"/>
        </pc:sldMkLst>
      </pc:sldChg>
      <pc:sldChg chg="delSp modSp add del mod ord">
        <pc:chgData name="Teuku Raja Irfan Radarma" userId="cf428174-95ba-4576-8554-3a3b8ffa52b7" providerId="ADAL" clId="{A80269FD-1647-41EA-9465-E4829927D3E9}" dt="2025-11-09T12:49:54.334" v="3686" actId="478"/>
        <pc:sldMkLst>
          <pc:docMk/>
          <pc:sldMk cId="1479797784" sldId="272"/>
        </pc:sldMkLst>
        <pc:spChg chg="mod">
          <ac:chgData name="Teuku Raja Irfan Radarma" userId="cf428174-95ba-4576-8554-3a3b8ffa52b7" providerId="ADAL" clId="{A80269FD-1647-41EA-9465-E4829927D3E9}" dt="2025-11-09T11:46:22.341" v="2730" actId="20577"/>
          <ac:spMkLst>
            <pc:docMk/>
            <pc:sldMk cId="1479797784" sldId="272"/>
            <ac:spMk id="2" creationId="{7901BDFF-B4B4-3CEB-104E-CD2180BE8F41}"/>
          </ac:spMkLst>
        </pc:spChg>
        <pc:spChg chg="del mod">
          <ac:chgData name="Teuku Raja Irfan Radarma" userId="cf428174-95ba-4576-8554-3a3b8ffa52b7" providerId="ADAL" clId="{A80269FD-1647-41EA-9465-E4829927D3E9}" dt="2025-11-09T12:49:54.334" v="3686" actId="478"/>
          <ac:spMkLst>
            <pc:docMk/>
            <pc:sldMk cId="1479797784" sldId="272"/>
            <ac:spMk id="3" creationId="{7D1665E9-0EB6-790A-2CC8-BD320C5E0734}"/>
          </ac:spMkLst>
        </pc:spChg>
      </pc:sldChg>
      <pc:sldChg chg="modSp add del mod">
        <pc:chgData name="Teuku Raja Irfan Radarma" userId="cf428174-95ba-4576-8554-3a3b8ffa52b7" providerId="ADAL" clId="{A80269FD-1647-41EA-9465-E4829927D3E9}" dt="2025-11-09T12:23:03.990" v="3112" actId="20577"/>
        <pc:sldMkLst>
          <pc:docMk/>
          <pc:sldMk cId="2877362423" sldId="273"/>
        </pc:sldMkLst>
        <pc:spChg chg="mod">
          <ac:chgData name="Teuku Raja Irfan Radarma" userId="cf428174-95ba-4576-8554-3a3b8ffa52b7" providerId="ADAL" clId="{A80269FD-1647-41EA-9465-E4829927D3E9}" dt="2025-11-09T12:22:56.456" v="3100" actId="20577"/>
          <ac:spMkLst>
            <pc:docMk/>
            <pc:sldMk cId="2877362423" sldId="273"/>
            <ac:spMk id="2" creationId="{C1CC9662-722E-FE4C-A90E-967D55FDBD71}"/>
          </ac:spMkLst>
        </pc:spChg>
        <pc:spChg chg="mod">
          <ac:chgData name="Teuku Raja Irfan Radarma" userId="cf428174-95ba-4576-8554-3a3b8ffa52b7" providerId="ADAL" clId="{A80269FD-1647-41EA-9465-E4829927D3E9}" dt="2025-11-09T12:23:03.990" v="3112" actId="20577"/>
          <ac:spMkLst>
            <pc:docMk/>
            <pc:sldMk cId="2877362423" sldId="273"/>
            <ac:spMk id="3" creationId="{AD9F8100-A923-9736-905B-633127B173D1}"/>
          </ac:spMkLst>
        </pc:spChg>
      </pc:sldChg>
      <pc:sldChg chg="modSp add del mod">
        <pc:chgData name="Teuku Raja Irfan Radarma" userId="cf428174-95ba-4576-8554-3a3b8ffa52b7" providerId="ADAL" clId="{A80269FD-1647-41EA-9465-E4829927D3E9}" dt="2025-11-09T12:41:26.170" v="3526" actId="27636"/>
        <pc:sldMkLst>
          <pc:docMk/>
          <pc:sldMk cId="730554632" sldId="275"/>
        </pc:sldMkLst>
        <pc:spChg chg="mod">
          <ac:chgData name="Teuku Raja Irfan Radarma" userId="cf428174-95ba-4576-8554-3a3b8ffa52b7" providerId="ADAL" clId="{A80269FD-1647-41EA-9465-E4829927D3E9}" dt="2025-11-09T12:38:00.099" v="3431" actId="20577"/>
          <ac:spMkLst>
            <pc:docMk/>
            <pc:sldMk cId="730554632" sldId="275"/>
            <ac:spMk id="2" creationId="{BADB35F6-6D20-336E-B44A-960FD60227E2}"/>
          </ac:spMkLst>
        </pc:spChg>
        <pc:spChg chg="mod">
          <ac:chgData name="Teuku Raja Irfan Radarma" userId="cf428174-95ba-4576-8554-3a3b8ffa52b7" providerId="ADAL" clId="{A80269FD-1647-41EA-9465-E4829927D3E9}" dt="2025-11-09T12:41:26.170" v="3526" actId="27636"/>
          <ac:spMkLst>
            <pc:docMk/>
            <pc:sldMk cId="730554632" sldId="275"/>
            <ac:spMk id="4" creationId="{EB34163C-E86B-00DC-4CE2-CD82807DCA8B}"/>
          </ac:spMkLst>
        </pc:spChg>
      </pc:sldChg>
      <pc:sldChg chg="new">
        <pc:chgData name="Teuku Raja Irfan Radarma" userId="cf428174-95ba-4576-8554-3a3b8ffa52b7" providerId="ADAL" clId="{A80269FD-1647-41EA-9465-E4829927D3E9}" dt="2025-11-09T09:10:58.604" v="227" actId="680"/>
        <pc:sldMkLst>
          <pc:docMk/>
          <pc:sldMk cId="363088869" sldId="276"/>
        </pc:sldMkLst>
      </pc:sldChg>
      <pc:sldChg chg="delSp modSp new mod">
        <pc:chgData name="Teuku Raja Irfan Radarma" userId="cf428174-95ba-4576-8554-3a3b8ffa52b7" providerId="ADAL" clId="{A80269FD-1647-41EA-9465-E4829927D3E9}" dt="2025-11-09T09:11:33.448" v="279" actId="1076"/>
        <pc:sldMkLst>
          <pc:docMk/>
          <pc:sldMk cId="1528834545" sldId="277"/>
        </pc:sldMkLst>
        <pc:spChg chg="mod">
          <ac:chgData name="Teuku Raja Irfan Radarma" userId="cf428174-95ba-4576-8554-3a3b8ffa52b7" providerId="ADAL" clId="{A80269FD-1647-41EA-9465-E4829927D3E9}" dt="2025-11-09T09:11:33.448" v="279" actId="1076"/>
          <ac:spMkLst>
            <pc:docMk/>
            <pc:sldMk cId="1528834545" sldId="277"/>
            <ac:spMk id="2" creationId="{98943B52-3E6D-5E73-C1F2-9E3ABD1047E7}"/>
          </ac:spMkLst>
        </pc:spChg>
        <pc:spChg chg="del">
          <ac:chgData name="Teuku Raja Irfan Radarma" userId="cf428174-95ba-4576-8554-3a3b8ffa52b7" providerId="ADAL" clId="{A80269FD-1647-41EA-9465-E4829927D3E9}" dt="2025-11-09T09:11:11.200" v="246" actId="478"/>
          <ac:spMkLst>
            <pc:docMk/>
            <pc:sldMk cId="1528834545" sldId="277"/>
            <ac:spMk id="4" creationId="{AA1518B2-4ECB-1E64-A9DA-D0F085C5EFA0}"/>
          </ac:spMkLst>
        </pc:spChg>
      </pc:sldChg>
      <pc:sldChg chg="addSp modSp new mod">
        <pc:chgData name="Teuku Raja Irfan Radarma" userId="cf428174-95ba-4576-8554-3a3b8ffa52b7" providerId="ADAL" clId="{A80269FD-1647-41EA-9465-E4829927D3E9}" dt="2025-11-09T09:22:19.774" v="1197" actId="20577"/>
        <pc:sldMkLst>
          <pc:docMk/>
          <pc:sldMk cId="2281304752" sldId="278"/>
        </pc:sldMkLst>
        <pc:spChg chg="mod">
          <ac:chgData name="Teuku Raja Irfan Radarma" userId="cf428174-95ba-4576-8554-3a3b8ffa52b7" providerId="ADAL" clId="{A80269FD-1647-41EA-9465-E4829927D3E9}" dt="2025-11-09T09:20:55.570" v="996" actId="20577"/>
          <ac:spMkLst>
            <pc:docMk/>
            <pc:sldMk cId="2281304752" sldId="278"/>
            <ac:spMk id="2" creationId="{6360E0C2-4EB6-B44D-A82A-97503770137A}"/>
          </ac:spMkLst>
        </pc:spChg>
        <pc:spChg chg="mod">
          <ac:chgData name="Teuku Raja Irfan Radarma" userId="cf428174-95ba-4576-8554-3a3b8ffa52b7" providerId="ADAL" clId="{A80269FD-1647-41EA-9465-E4829927D3E9}" dt="2025-11-09T09:21:46.862" v="1161" actId="20577"/>
          <ac:spMkLst>
            <pc:docMk/>
            <pc:sldMk cId="2281304752" sldId="278"/>
            <ac:spMk id="3" creationId="{8C44AC19-8D2D-CC67-D273-3E9E870389A7}"/>
          </ac:spMkLst>
        </pc:spChg>
        <pc:spChg chg="add mod">
          <ac:chgData name="Teuku Raja Irfan Radarma" userId="cf428174-95ba-4576-8554-3a3b8ffa52b7" providerId="ADAL" clId="{A80269FD-1647-41EA-9465-E4829927D3E9}" dt="2025-11-09T09:22:13.369" v="1185" actId="1076"/>
          <ac:spMkLst>
            <pc:docMk/>
            <pc:sldMk cId="2281304752" sldId="278"/>
            <ac:spMk id="5" creationId="{97815964-8A04-3382-4F60-8C8D2970FE74}"/>
          </ac:spMkLst>
        </pc:spChg>
        <pc:spChg chg="add mod">
          <ac:chgData name="Teuku Raja Irfan Radarma" userId="cf428174-95ba-4576-8554-3a3b8ffa52b7" providerId="ADAL" clId="{A80269FD-1647-41EA-9465-E4829927D3E9}" dt="2025-11-09T09:22:19.774" v="1197" actId="20577"/>
          <ac:spMkLst>
            <pc:docMk/>
            <pc:sldMk cId="2281304752" sldId="278"/>
            <ac:spMk id="6" creationId="{0E83D113-2DCB-E376-014A-89592D2EC1B5}"/>
          </ac:spMkLst>
        </pc:spChg>
      </pc:sldChg>
      <pc:sldChg chg="modSp new mod">
        <pc:chgData name="Teuku Raja Irfan Radarma" userId="cf428174-95ba-4576-8554-3a3b8ffa52b7" providerId="ADAL" clId="{A80269FD-1647-41EA-9465-E4829927D3E9}" dt="2025-11-09T10:16:47.795" v="1332" actId="20577"/>
        <pc:sldMkLst>
          <pc:docMk/>
          <pc:sldMk cId="306833523" sldId="279"/>
        </pc:sldMkLst>
        <pc:spChg chg="mod">
          <ac:chgData name="Teuku Raja Irfan Radarma" userId="cf428174-95ba-4576-8554-3a3b8ffa52b7" providerId="ADAL" clId="{A80269FD-1647-41EA-9465-E4829927D3E9}" dt="2025-11-09T10:16:09.373" v="1269" actId="20577"/>
          <ac:spMkLst>
            <pc:docMk/>
            <pc:sldMk cId="306833523" sldId="279"/>
            <ac:spMk id="2" creationId="{6F6506D1-4832-687B-B73F-BE2288F7C442}"/>
          </ac:spMkLst>
        </pc:spChg>
        <pc:spChg chg="mod">
          <ac:chgData name="Teuku Raja Irfan Radarma" userId="cf428174-95ba-4576-8554-3a3b8ffa52b7" providerId="ADAL" clId="{A80269FD-1647-41EA-9465-E4829927D3E9}" dt="2025-11-09T10:16:47.795" v="1332" actId="20577"/>
          <ac:spMkLst>
            <pc:docMk/>
            <pc:sldMk cId="306833523" sldId="279"/>
            <ac:spMk id="3" creationId="{76DDF102-24CE-8CB0-4A53-B82C2323692F}"/>
          </ac:spMkLst>
        </pc:spChg>
      </pc:sldChg>
      <pc:sldChg chg="modSp new mod">
        <pc:chgData name="Teuku Raja Irfan Radarma" userId="cf428174-95ba-4576-8554-3a3b8ffa52b7" providerId="ADAL" clId="{A80269FD-1647-41EA-9465-E4829927D3E9}" dt="2025-11-09T10:20:21.104" v="1352" actId="20577"/>
        <pc:sldMkLst>
          <pc:docMk/>
          <pc:sldMk cId="3902401671" sldId="280"/>
        </pc:sldMkLst>
        <pc:spChg chg="mod">
          <ac:chgData name="Teuku Raja Irfan Radarma" userId="cf428174-95ba-4576-8554-3a3b8ffa52b7" providerId="ADAL" clId="{A80269FD-1647-41EA-9465-E4829927D3E9}" dt="2025-11-09T10:20:21.104" v="1352" actId="20577"/>
          <ac:spMkLst>
            <pc:docMk/>
            <pc:sldMk cId="3902401671" sldId="280"/>
            <ac:spMk id="2" creationId="{99F67923-BC28-C375-B788-40C1DC0C06F9}"/>
          </ac:spMkLst>
        </pc:spChg>
        <pc:spChg chg="mod">
          <ac:chgData name="Teuku Raja Irfan Radarma" userId="cf428174-95ba-4576-8554-3a3b8ffa52b7" providerId="ADAL" clId="{A80269FD-1647-41EA-9465-E4829927D3E9}" dt="2025-11-09T10:20:10.396" v="1351" actId="20577"/>
          <ac:spMkLst>
            <pc:docMk/>
            <pc:sldMk cId="3902401671" sldId="280"/>
            <ac:spMk id="3" creationId="{E147A3F0-7E97-4C9C-2FE0-93C9DC8C70D2}"/>
          </ac:spMkLst>
        </pc:spChg>
      </pc:sldChg>
      <pc:sldChg chg="addSp delSp modSp new del mod">
        <pc:chgData name="Teuku Raja Irfan Radarma" userId="cf428174-95ba-4576-8554-3a3b8ffa52b7" providerId="ADAL" clId="{A80269FD-1647-41EA-9465-E4829927D3E9}" dt="2025-11-09T10:23:41.298" v="1414" actId="680"/>
        <pc:sldMkLst>
          <pc:docMk/>
          <pc:sldMk cId="1589715168" sldId="281"/>
        </pc:sldMkLst>
        <pc:spChg chg="mod">
          <ac:chgData name="Teuku Raja Irfan Radarma" userId="cf428174-95ba-4576-8554-3a3b8ffa52b7" providerId="ADAL" clId="{A80269FD-1647-41EA-9465-E4829927D3E9}" dt="2025-11-09T10:23:40.932" v="1413" actId="20577"/>
          <ac:spMkLst>
            <pc:docMk/>
            <pc:sldMk cId="1589715168" sldId="281"/>
            <ac:spMk id="2" creationId="{E384FCF5-0C2D-A5FB-6E46-07346772B769}"/>
          </ac:spMkLst>
        </pc:spChg>
        <pc:spChg chg="add del">
          <ac:chgData name="Teuku Raja Irfan Radarma" userId="cf428174-95ba-4576-8554-3a3b8ffa52b7" providerId="ADAL" clId="{A80269FD-1647-41EA-9465-E4829927D3E9}" dt="2025-11-09T10:23:40.534" v="1412" actId="478"/>
          <ac:spMkLst>
            <pc:docMk/>
            <pc:sldMk cId="1589715168" sldId="281"/>
            <ac:spMk id="4" creationId="{D3141DA4-E934-5FBC-2DD9-4C533321ECBA}"/>
          </ac:spMkLst>
        </pc:spChg>
      </pc:sldChg>
      <pc:sldChg chg="delSp modSp new mod">
        <pc:chgData name="Teuku Raja Irfan Radarma" userId="cf428174-95ba-4576-8554-3a3b8ffa52b7" providerId="ADAL" clId="{A80269FD-1647-41EA-9465-E4829927D3E9}" dt="2025-11-09T10:32:25.742" v="1766" actId="20577"/>
        <pc:sldMkLst>
          <pc:docMk/>
          <pc:sldMk cId="3346323895" sldId="281"/>
        </pc:sldMkLst>
        <pc:spChg chg="mod">
          <ac:chgData name="Teuku Raja Irfan Radarma" userId="cf428174-95ba-4576-8554-3a3b8ffa52b7" providerId="ADAL" clId="{A80269FD-1647-41EA-9465-E4829927D3E9}" dt="2025-11-09T10:32:25.742" v="1766" actId="20577"/>
          <ac:spMkLst>
            <pc:docMk/>
            <pc:sldMk cId="3346323895" sldId="281"/>
            <ac:spMk id="2" creationId="{06E2FF7F-69D3-D5CB-BCE3-339D57D0774E}"/>
          </ac:spMkLst>
        </pc:spChg>
        <pc:spChg chg="del">
          <ac:chgData name="Teuku Raja Irfan Radarma" userId="cf428174-95ba-4576-8554-3a3b8ffa52b7" providerId="ADAL" clId="{A80269FD-1647-41EA-9465-E4829927D3E9}" dt="2025-11-09T10:24:52.441" v="1539" actId="478"/>
          <ac:spMkLst>
            <pc:docMk/>
            <pc:sldMk cId="3346323895" sldId="281"/>
            <ac:spMk id="4" creationId="{C2E92C79-28E6-CAFA-21AB-593F479471BB}"/>
          </ac:spMkLst>
        </pc:spChg>
      </pc:sldChg>
      <pc:sldChg chg="modSp add mod">
        <pc:chgData name="Teuku Raja Irfan Radarma" userId="cf428174-95ba-4576-8554-3a3b8ffa52b7" providerId="ADAL" clId="{A80269FD-1647-41EA-9465-E4829927D3E9}" dt="2025-11-09T10:35:02.918" v="1787" actId="20577"/>
        <pc:sldMkLst>
          <pc:docMk/>
          <pc:sldMk cId="2939938389" sldId="282"/>
        </pc:sldMkLst>
        <pc:spChg chg="mod">
          <ac:chgData name="Teuku Raja Irfan Radarma" userId="cf428174-95ba-4576-8554-3a3b8ffa52b7" providerId="ADAL" clId="{A80269FD-1647-41EA-9465-E4829927D3E9}" dt="2025-11-09T10:35:02.918" v="1787" actId="20577"/>
          <ac:spMkLst>
            <pc:docMk/>
            <pc:sldMk cId="2939938389" sldId="282"/>
            <ac:spMk id="2" creationId="{64FD3E9F-B9B5-9BAA-B7BE-862BAA72832E}"/>
          </ac:spMkLst>
        </pc:spChg>
      </pc:sldChg>
      <pc:sldChg chg="addSp delSp modSp new mod">
        <pc:chgData name="Teuku Raja Irfan Radarma" userId="cf428174-95ba-4576-8554-3a3b8ffa52b7" providerId="ADAL" clId="{A80269FD-1647-41EA-9465-E4829927D3E9}" dt="2025-11-09T10:54:54.737" v="2509" actId="1076"/>
        <pc:sldMkLst>
          <pc:docMk/>
          <pc:sldMk cId="575179726" sldId="283"/>
        </pc:sldMkLst>
        <pc:spChg chg="del">
          <ac:chgData name="Teuku Raja Irfan Radarma" userId="cf428174-95ba-4576-8554-3a3b8ffa52b7" providerId="ADAL" clId="{A80269FD-1647-41EA-9465-E4829927D3E9}" dt="2025-11-09T10:41:27.747" v="1848" actId="478"/>
          <ac:spMkLst>
            <pc:docMk/>
            <pc:sldMk cId="575179726" sldId="283"/>
            <ac:spMk id="2" creationId="{86EE4397-C111-B68D-F73A-9ADB7616607C}"/>
          </ac:spMkLst>
        </pc:spChg>
        <pc:spChg chg="del">
          <ac:chgData name="Teuku Raja Irfan Radarma" userId="cf428174-95ba-4576-8554-3a3b8ffa52b7" providerId="ADAL" clId="{A80269FD-1647-41EA-9465-E4829927D3E9}" dt="2025-11-09T10:41:25.709" v="1847"/>
          <ac:spMkLst>
            <pc:docMk/>
            <pc:sldMk cId="575179726" sldId="283"/>
            <ac:spMk id="3" creationId="{CCDC875A-D40B-4B40-AC1E-F5D41967A6FC}"/>
          </ac:spMkLst>
        </pc:spChg>
        <pc:spChg chg="add mod">
          <ac:chgData name="Teuku Raja Irfan Radarma" userId="cf428174-95ba-4576-8554-3a3b8ffa52b7" providerId="ADAL" clId="{A80269FD-1647-41EA-9465-E4829927D3E9}" dt="2025-11-09T10:53:14.982" v="2474" actId="20577"/>
          <ac:spMkLst>
            <pc:docMk/>
            <pc:sldMk cId="575179726" sldId="283"/>
            <ac:spMk id="5" creationId="{82B76087-EBA3-ACB8-AFAB-61340E128679}"/>
          </ac:spMkLst>
        </pc:spChg>
        <pc:spChg chg="add del mod">
          <ac:chgData name="Teuku Raja Irfan Radarma" userId="cf428174-95ba-4576-8554-3a3b8ffa52b7" providerId="ADAL" clId="{A80269FD-1647-41EA-9465-E4829927D3E9}" dt="2025-11-09T10:42:26.287" v="1900" actId="478"/>
          <ac:spMkLst>
            <pc:docMk/>
            <pc:sldMk cId="575179726" sldId="283"/>
            <ac:spMk id="6" creationId="{44428C90-DB00-7CE9-0B95-DBBFAF73DB9F}"/>
          </ac:spMkLst>
        </pc:spChg>
        <pc:spChg chg="add mod">
          <ac:chgData name="Teuku Raja Irfan Radarma" userId="cf428174-95ba-4576-8554-3a3b8ffa52b7" providerId="ADAL" clId="{A80269FD-1647-41EA-9465-E4829927D3E9}" dt="2025-11-09T10:49:17.542" v="2041" actId="1076"/>
          <ac:spMkLst>
            <pc:docMk/>
            <pc:sldMk cId="575179726" sldId="283"/>
            <ac:spMk id="7" creationId="{59E28F12-E757-80CD-6269-ED78A29D0B7F}"/>
          </ac:spMkLst>
        </pc:spChg>
        <pc:spChg chg="add">
          <ac:chgData name="Teuku Raja Irfan Radarma" userId="cf428174-95ba-4576-8554-3a3b8ffa52b7" providerId="ADAL" clId="{A80269FD-1647-41EA-9465-E4829927D3E9}" dt="2025-11-09T10:53:58.709" v="2475" actId="11529"/>
          <ac:spMkLst>
            <pc:docMk/>
            <pc:sldMk cId="575179726" sldId="283"/>
            <ac:spMk id="8" creationId="{6D09E8A8-0073-DFD2-FB02-33E7AA2F6E5B}"/>
          </ac:spMkLst>
        </pc:spChg>
        <pc:spChg chg="add mod">
          <ac:chgData name="Teuku Raja Irfan Radarma" userId="cf428174-95ba-4576-8554-3a3b8ffa52b7" providerId="ADAL" clId="{A80269FD-1647-41EA-9465-E4829927D3E9}" dt="2025-11-09T10:54:24.749" v="2501" actId="1076"/>
          <ac:spMkLst>
            <pc:docMk/>
            <pc:sldMk cId="575179726" sldId="283"/>
            <ac:spMk id="9" creationId="{C2707F8E-FB98-34F6-543F-8D15832D11F8}"/>
          </ac:spMkLst>
        </pc:spChg>
        <pc:spChg chg="add mod">
          <ac:chgData name="Teuku Raja Irfan Radarma" userId="cf428174-95ba-4576-8554-3a3b8ffa52b7" providerId="ADAL" clId="{A80269FD-1647-41EA-9465-E4829927D3E9}" dt="2025-11-09T10:54:54.737" v="2509" actId="1076"/>
          <ac:spMkLst>
            <pc:docMk/>
            <pc:sldMk cId="575179726" sldId="283"/>
            <ac:spMk id="10" creationId="{E2AA9A34-5ED5-D88D-09B8-54371C074A50}"/>
          </ac:spMkLst>
        </pc:spChg>
        <pc:picChg chg="add mod">
          <ac:chgData name="Teuku Raja Irfan Radarma" userId="cf428174-95ba-4576-8554-3a3b8ffa52b7" providerId="ADAL" clId="{A80269FD-1647-41EA-9465-E4829927D3E9}" dt="2025-11-09T10:41:51.694" v="1850" actId="1076"/>
          <ac:picMkLst>
            <pc:docMk/>
            <pc:sldMk cId="575179726" sldId="283"/>
            <ac:picMk id="1026" creationId="{372EA6BF-1B7B-8CF8-FB59-2D6A7A76034D}"/>
          </ac:picMkLst>
        </pc:picChg>
      </pc:sldChg>
      <pc:sldChg chg="addSp delSp modSp new mod ord">
        <pc:chgData name="Teuku Raja Irfan Radarma" userId="cf428174-95ba-4576-8554-3a3b8ffa52b7" providerId="ADAL" clId="{A80269FD-1647-41EA-9465-E4829927D3E9}" dt="2025-11-09T11:46:26.937" v="2734"/>
        <pc:sldMkLst>
          <pc:docMk/>
          <pc:sldMk cId="836162307" sldId="284"/>
        </pc:sldMkLst>
        <pc:spChg chg="mod">
          <ac:chgData name="Teuku Raja Irfan Radarma" userId="cf428174-95ba-4576-8554-3a3b8ffa52b7" providerId="ADAL" clId="{A80269FD-1647-41EA-9465-E4829927D3E9}" dt="2025-11-09T10:57:58.852" v="2565" actId="1076"/>
          <ac:spMkLst>
            <pc:docMk/>
            <pc:sldMk cId="836162307" sldId="284"/>
            <ac:spMk id="2" creationId="{BAF17A95-73F5-59D1-BC02-89267215C733}"/>
          </ac:spMkLst>
        </pc:spChg>
        <pc:spChg chg="del">
          <ac:chgData name="Teuku Raja Irfan Radarma" userId="cf428174-95ba-4576-8554-3a3b8ffa52b7" providerId="ADAL" clId="{A80269FD-1647-41EA-9465-E4829927D3E9}" dt="2025-11-09T10:57:05.902" v="2552"/>
          <ac:spMkLst>
            <pc:docMk/>
            <pc:sldMk cId="836162307" sldId="284"/>
            <ac:spMk id="3" creationId="{890489D1-E881-933C-6E09-97A21AC7303C}"/>
          </ac:spMkLst>
        </pc:spChg>
        <pc:graphicFrameChg chg="add mod modGraphic">
          <ac:chgData name="Teuku Raja Irfan Radarma" userId="cf428174-95ba-4576-8554-3a3b8ffa52b7" providerId="ADAL" clId="{A80269FD-1647-41EA-9465-E4829927D3E9}" dt="2025-11-09T10:57:52.631" v="2563" actId="14100"/>
          <ac:graphicFrameMkLst>
            <pc:docMk/>
            <pc:sldMk cId="836162307" sldId="284"/>
            <ac:graphicFrameMk id="5" creationId="{7EFF2222-3083-4BD9-24E4-E47B92F8E086}"/>
          </ac:graphicFrameMkLst>
        </pc:graphicFrameChg>
      </pc:sldChg>
      <pc:sldChg chg="addSp delSp modSp new mod">
        <pc:chgData name="Teuku Raja Irfan Radarma" userId="cf428174-95ba-4576-8554-3a3b8ffa52b7" providerId="ADAL" clId="{A80269FD-1647-41EA-9465-E4829927D3E9}" dt="2025-11-09T11:02:53.133" v="2650" actId="1076"/>
        <pc:sldMkLst>
          <pc:docMk/>
          <pc:sldMk cId="2488047739" sldId="285"/>
        </pc:sldMkLst>
        <pc:spChg chg="mod">
          <ac:chgData name="Teuku Raja Irfan Radarma" userId="cf428174-95ba-4576-8554-3a3b8ffa52b7" providerId="ADAL" clId="{A80269FD-1647-41EA-9465-E4829927D3E9}" dt="2025-11-09T11:00:30.722" v="2592" actId="14100"/>
          <ac:spMkLst>
            <pc:docMk/>
            <pc:sldMk cId="2488047739" sldId="285"/>
            <ac:spMk id="2" creationId="{8D3D1B69-045C-8B55-79E3-25A7FB23C2CF}"/>
          </ac:spMkLst>
        </pc:spChg>
        <pc:spChg chg="del">
          <ac:chgData name="Teuku Raja Irfan Radarma" userId="cf428174-95ba-4576-8554-3a3b8ffa52b7" providerId="ADAL" clId="{A80269FD-1647-41EA-9465-E4829927D3E9}" dt="2025-11-09T10:59:38.607" v="2577" actId="478"/>
          <ac:spMkLst>
            <pc:docMk/>
            <pc:sldMk cId="2488047739" sldId="285"/>
            <ac:spMk id="3" creationId="{1B565E7A-8E2E-85D8-9040-5E6B7BD2990C}"/>
          </ac:spMkLst>
        </pc:spChg>
        <pc:spChg chg="add mod">
          <ac:chgData name="Teuku Raja Irfan Radarma" userId="cf428174-95ba-4576-8554-3a3b8ffa52b7" providerId="ADAL" clId="{A80269FD-1647-41EA-9465-E4829927D3E9}" dt="2025-11-09T11:00:55.022" v="2610" actId="1076"/>
          <ac:spMkLst>
            <pc:docMk/>
            <pc:sldMk cId="2488047739" sldId="285"/>
            <ac:spMk id="6" creationId="{F0973E0B-B83B-2E3D-DA86-6B324207386E}"/>
          </ac:spMkLst>
        </pc:spChg>
        <pc:spChg chg="add mod">
          <ac:chgData name="Teuku Raja Irfan Radarma" userId="cf428174-95ba-4576-8554-3a3b8ffa52b7" providerId="ADAL" clId="{A80269FD-1647-41EA-9465-E4829927D3E9}" dt="2025-11-09T11:01:21.265" v="2623" actId="20577"/>
          <ac:spMkLst>
            <pc:docMk/>
            <pc:sldMk cId="2488047739" sldId="285"/>
            <ac:spMk id="8" creationId="{0972C079-C8FD-5D2C-25AE-EF4064DFBA51}"/>
          </ac:spMkLst>
        </pc:spChg>
        <pc:spChg chg="add mod">
          <ac:chgData name="Teuku Raja Irfan Radarma" userId="cf428174-95ba-4576-8554-3a3b8ffa52b7" providerId="ADAL" clId="{A80269FD-1647-41EA-9465-E4829927D3E9}" dt="2025-11-09T11:02:53.133" v="2650" actId="1076"/>
          <ac:spMkLst>
            <pc:docMk/>
            <pc:sldMk cId="2488047739" sldId="285"/>
            <ac:spMk id="10" creationId="{6EDCA893-4052-03B6-FF8B-43C0ECB760D5}"/>
          </ac:spMkLst>
        </pc:spChg>
        <pc:picChg chg="add mod">
          <ac:chgData name="Teuku Raja Irfan Radarma" userId="cf428174-95ba-4576-8554-3a3b8ffa52b7" providerId="ADAL" clId="{A80269FD-1647-41EA-9465-E4829927D3E9}" dt="2025-11-09T11:00:57.118" v="2611" actId="1076"/>
          <ac:picMkLst>
            <pc:docMk/>
            <pc:sldMk cId="2488047739" sldId="285"/>
            <ac:picMk id="3074" creationId="{121E0314-F8E7-27DA-3908-4E441573D65D}"/>
          </ac:picMkLst>
        </pc:picChg>
        <pc:picChg chg="add mod">
          <ac:chgData name="Teuku Raja Irfan Radarma" userId="cf428174-95ba-4576-8554-3a3b8ffa52b7" providerId="ADAL" clId="{A80269FD-1647-41EA-9465-E4829927D3E9}" dt="2025-11-09T11:00:47.382" v="2605" actId="1076"/>
          <ac:picMkLst>
            <pc:docMk/>
            <pc:sldMk cId="2488047739" sldId="285"/>
            <ac:picMk id="3076" creationId="{AE2B2655-AB2F-1A7F-F871-95F8A65143C8}"/>
          </ac:picMkLst>
        </pc:picChg>
      </pc:sldChg>
      <pc:sldChg chg="new del">
        <pc:chgData name="Teuku Raja Irfan Radarma" userId="cf428174-95ba-4576-8554-3a3b8ffa52b7" providerId="ADAL" clId="{A80269FD-1647-41EA-9465-E4829927D3E9}" dt="2025-11-09T11:01:44.875" v="2625" actId="680"/>
        <pc:sldMkLst>
          <pc:docMk/>
          <pc:sldMk cId="2445193015" sldId="286"/>
        </pc:sldMkLst>
      </pc:sldChg>
      <pc:sldChg chg="addSp modSp add mod">
        <pc:chgData name="Teuku Raja Irfan Radarma" userId="cf428174-95ba-4576-8554-3a3b8ffa52b7" providerId="ADAL" clId="{A80269FD-1647-41EA-9465-E4829927D3E9}" dt="2025-11-09T11:41:06.665" v="2661" actId="113"/>
        <pc:sldMkLst>
          <pc:docMk/>
          <pc:sldMk cId="3851724703" sldId="286"/>
        </pc:sldMkLst>
        <pc:spChg chg="mod">
          <ac:chgData name="Teuku Raja Irfan Radarma" userId="cf428174-95ba-4576-8554-3a3b8ffa52b7" providerId="ADAL" clId="{A80269FD-1647-41EA-9465-E4829927D3E9}" dt="2025-11-09T11:01:50.762" v="2629" actId="20577"/>
          <ac:spMkLst>
            <pc:docMk/>
            <pc:sldMk cId="3851724703" sldId="286"/>
            <ac:spMk id="2" creationId="{BD3CFA84-3FFF-9272-C61F-103914FE20B8}"/>
          </ac:spMkLst>
        </pc:spChg>
        <pc:spChg chg="add mod">
          <ac:chgData name="Teuku Raja Irfan Radarma" userId="cf428174-95ba-4576-8554-3a3b8ffa52b7" providerId="ADAL" clId="{A80269FD-1647-41EA-9465-E4829927D3E9}" dt="2025-11-09T11:03:09.850" v="2656" actId="14100"/>
          <ac:spMkLst>
            <pc:docMk/>
            <pc:sldMk cId="3851724703" sldId="286"/>
            <ac:spMk id="3" creationId="{C5B0712C-D961-ED15-32E8-8895CDCD4091}"/>
          </ac:spMkLst>
        </pc:spChg>
        <pc:spChg chg="mod">
          <ac:chgData name="Teuku Raja Irfan Radarma" userId="cf428174-95ba-4576-8554-3a3b8ffa52b7" providerId="ADAL" clId="{A80269FD-1647-41EA-9465-E4829927D3E9}" dt="2025-11-09T11:41:06.665" v="2661" actId="113"/>
          <ac:spMkLst>
            <pc:docMk/>
            <pc:sldMk cId="3851724703" sldId="286"/>
            <ac:spMk id="6" creationId="{8E9DA1F1-AC87-B503-C5DB-E278FAF680CA}"/>
          </ac:spMkLst>
        </pc:spChg>
        <pc:spChg chg="mod">
          <ac:chgData name="Teuku Raja Irfan Radarma" userId="cf428174-95ba-4576-8554-3a3b8ffa52b7" providerId="ADAL" clId="{A80269FD-1647-41EA-9465-E4829927D3E9}" dt="2025-11-09T11:02:24.167" v="2641" actId="1076"/>
          <ac:spMkLst>
            <pc:docMk/>
            <pc:sldMk cId="3851724703" sldId="286"/>
            <ac:spMk id="8" creationId="{51BF9804-6CC1-721B-3A74-ECDF4BAB1BAB}"/>
          </ac:spMkLst>
        </pc:spChg>
      </pc:sldChg>
      <pc:sldChg chg="modSp new mod">
        <pc:chgData name="Teuku Raja Irfan Radarma" userId="cf428174-95ba-4576-8554-3a3b8ffa52b7" providerId="ADAL" clId="{A80269FD-1647-41EA-9465-E4829927D3E9}" dt="2025-11-09T11:44:44.724" v="2700" actId="20577"/>
        <pc:sldMkLst>
          <pc:docMk/>
          <pc:sldMk cId="4035956711" sldId="287"/>
        </pc:sldMkLst>
        <pc:spChg chg="mod">
          <ac:chgData name="Teuku Raja Irfan Radarma" userId="cf428174-95ba-4576-8554-3a3b8ffa52b7" providerId="ADAL" clId="{A80269FD-1647-41EA-9465-E4829927D3E9}" dt="2025-11-09T11:42:17.859" v="2663"/>
          <ac:spMkLst>
            <pc:docMk/>
            <pc:sldMk cId="4035956711" sldId="287"/>
            <ac:spMk id="2" creationId="{0DA9AC94-E1D7-8BFE-D73A-1064F8CA5DF3}"/>
          </ac:spMkLst>
        </pc:spChg>
        <pc:spChg chg="mod">
          <ac:chgData name="Teuku Raja Irfan Radarma" userId="cf428174-95ba-4576-8554-3a3b8ffa52b7" providerId="ADAL" clId="{A80269FD-1647-41EA-9465-E4829927D3E9}" dt="2025-11-09T11:44:44.724" v="2700" actId="20577"/>
          <ac:spMkLst>
            <pc:docMk/>
            <pc:sldMk cId="4035956711" sldId="287"/>
            <ac:spMk id="3" creationId="{9399EDAC-957E-5B26-8CFF-6E06D6948F37}"/>
          </ac:spMkLst>
        </pc:spChg>
      </pc:sldChg>
      <pc:sldChg chg="add del">
        <pc:chgData name="Teuku Raja Irfan Radarma" userId="cf428174-95ba-4576-8554-3a3b8ffa52b7" providerId="ADAL" clId="{A80269FD-1647-41EA-9465-E4829927D3E9}" dt="2025-11-09T11:43:31.247" v="2686" actId="47"/>
        <pc:sldMkLst>
          <pc:docMk/>
          <pc:sldMk cId="2554939588" sldId="288"/>
        </pc:sldMkLst>
      </pc:sldChg>
      <pc:sldChg chg="modSp add mod">
        <pc:chgData name="Teuku Raja Irfan Radarma" userId="cf428174-95ba-4576-8554-3a3b8ffa52b7" providerId="ADAL" clId="{A80269FD-1647-41EA-9465-E4829927D3E9}" dt="2025-11-09T11:45:18.072" v="2713" actId="1076"/>
        <pc:sldMkLst>
          <pc:docMk/>
          <pc:sldMk cId="3982944986" sldId="289"/>
        </pc:sldMkLst>
        <pc:spChg chg="mod">
          <ac:chgData name="Teuku Raja Irfan Radarma" userId="cf428174-95ba-4576-8554-3a3b8ffa52b7" providerId="ADAL" clId="{A80269FD-1647-41EA-9465-E4829927D3E9}" dt="2025-11-09T11:43:39.033" v="2687"/>
          <ac:spMkLst>
            <pc:docMk/>
            <pc:sldMk cId="3982944986" sldId="289"/>
            <ac:spMk id="2" creationId="{A94C6B35-2819-7D7A-0C24-FDDF1216B0C1}"/>
          </ac:spMkLst>
        </pc:spChg>
        <pc:spChg chg="mod">
          <ac:chgData name="Teuku Raja Irfan Radarma" userId="cf428174-95ba-4576-8554-3a3b8ffa52b7" providerId="ADAL" clId="{A80269FD-1647-41EA-9465-E4829927D3E9}" dt="2025-11-09T11:45:18.072" v="2713" actId="1076"/>
          <ac:spMkLst>
            <pc:docMk/>
            <pc:sldMk cId="3982944986" sldId="289"/>
            <ac:spMk id="3" creationId="{2F63266E-5B10-337B-9D0F-84E73A9396CC}"/>
          </ac:spMkLst>
        </pc:spChg>
      </pc:sldChg>
      <pc:sldChg chg="addSp modSp add mod">
        <pc:chgData name="Teuku Raja Irfan Radarma" userId="cf428174-95ba-4576-8554-3a3b8ffa52b7" providerId="ADAL" clId="{A80269FD-1647-41EA-9465-E4829927D3E9}" dt="2025-11-09T11:47:15.178" v="2748" actId="114"/>
        <pc:sldMkLst>
          <pc:docMk/>
          <pc:sldMk cId="1503412585" sldId="290"/>
        </pc:sldMkLst>
        <pc:spChg chg="mod">
          <ac:chgData name="Teuku Raja Irfan Radarma" userId="cf428174-95ba-4576-8554-3a3b8ffa52b7" providerId="ADAL" clId="{A80269FD-1647-41EA-9465-E4829927D3E9}" dt="2025-11-09T11:46:37.907" v="2736"/>
          <ac:spMkLst>
            <pc:docMk/>
            <pc:sldMk cId="1503412585" sldId="290"/>
            <ac:spMk id="2" creationId="{2921E385-3A34-3AB3-5CF0-379A771B4656}"/>
          </ac:spMkLst>
        </pc:spChg>
        <pc:spChg chg="mod">
          <ac:chgData name="Teuku Raja Irfan Radarma" userId="cf428174-95ba-4576-8554-3a3b8ffa52b7" providerId="ADAL" clId="{A80269FD-1647-41EA-9465-E4829927D3E9}" dt="2025-11-09T11:46:48.902" v="2741" actId="20577"/>
          <ac:spMkLst>
            <pc:docMk/>
            <pc:sldMk cId="1503412585" sldId="290"/>
            <ac:spMk id="3" creationId="{BAC9F2B0-CD4C-A6EA-93E1-4E39D2D36079}"/>
          </ac:spMkLst>
        </pc:spChg>
        <pc:spChg chg="add mod">
          <ac:chgData name="Teuku Raja Irfan Radarma" userId="cf428174-95ba-4576-8554-3a3b8ffa52b7" providerId="ADAL" clId="{A80269FD-1647-41EA-9465-E4829927D3E9}" dt="2025-11-09T11:47:15.178" v="2748" actId="114"/>
          <ac:spMkLst>
            <pc:docMk/>
            <pc:sldMk cId="1503412585" sldId="290"/>
            <ac:spMk id="6" creationId="{9EEDF20B-B1DA-36AB-E3A8-01016F0F567E}"/>
          </ac:spMkLst>
        </pc:spChg>
      </pc:sldChg>
      <pc:sldChg chg="addSp delSp modSp new mod">
        <pc:chgData name="Teuku Raja Irfan Radarma" userId="cf428174-95ba-4576-8554-3a3b8ffa52b7" providerId="ADAL" clId="{A80269FD-1647-41EA-9465-E4829927D3E9}" dt="2025-11-09T11:52:02.220" v="2886" actId="114"/>
        <pc:sldMkLst>
          <pc:docMk/>
          <pc:sldMk cId="3704312122" sldId="291"/>
        </pc:sldMkLst>
        <pc:spChg chg="mod">
          <ac:chgData name="Teuku Raja Irfan Radarma" userId="cf428174-95ba-4576-8554-3a3b8ffa52b7" providerId="ADAL" clId="{A80269FD-1647-41EA-9465-E4829927D3E9}" dt="2025-11-09T11:48:39.469" v="2807" actId="14100"/>
          <ac:spMkLst>
            <pc:docMk/>
            <pc:sldMk cId="3704312122" sldId="291"/>
            <ac:spMk id="2" creationId="{D1474505-DBE3-374B-2D85-BE9F65CDEC2A}"/>
          </ac:spMkLst>
        </pc:spChg>
        <pc:spChg chg="del">
          <ac:chgData name="Teuku Raja Irfan Radarma" userId="cf428174-95ba-4576-8554-3a3b8ffa52b7" providerId="ADAL" clId="{A80269FD-1647-41EA-9465-E4829927D3E9}" dt="2025-11-09T11:48:43.492" v="2808" actId="478"/>
          <ac:spMkLst>
            <pc:docMk/>
            <pc:sldMk cId="3704312122" sldId="291"/>
            <ac:spMk id="3" creationId="{FF9DB7AD-B8F3-C8D0-490A-08AC57434145}"/>
          </ac:spMkLst>
        </pc:spChg>
        <pc:spChg chg="add mod">
          <ac:chgData name="Teuku Raja Irfan Radarma" userId="cf428174-95ba-4576-8554-3a3b8ffa52b7" providerId="ADAL" clId="{A80269FD-1647-41EA-9465-E4829927D3E9}" dt="2025-11-09T11:52:02.220" v="2886" actId="114"/>
          <ac:spMkLst>
            <pc:docMk/>
            <pc:sldMk cId="3704312122" sldId="291"/>
            <ac:spMk id="4" creationId="{D88663A2-E26A-614D-5B51-D7DE0106AED2}"/>
          </ac:spMkLst>
        </pc:spChg>
      </pc:sldChg>
      <pc:sldChg chg="addSp delSp modSp add mod">
        <pc:chgData name="Teuku Raja Irfan Radarma" userId="cf428174-95ba-4576-8554-3a3b8ffa52b7" providerId="ADAL" clId="{A80269FD-1647-41EA-9465-E4829927D3E9}" dt="2025-11-09T11:58:23.133" v="3062" actId="113"/>
        <pc:sldMkLst>
          <pc:docMk/>
          <pc:sldMk cId="736248582" sldId="292"/>
        </pc:sldMkLst>
        <pc:spChg chg="mod">
          <ac:chgData name="Teuku Raja Irfan Radarma" userId="cf428174-95ba-4576-8554-3a3b8ffa52b7" providerId="ADAL" clId="{A80269FD-1647-41EA-9465-E4829927D3E9}" dt="2025-11-09T11:56:13.257" v="2923" actId="20577"/>
          <ac:spMkLst>
            <pc:docMk/>
            <pc:sldMk cId="736248582" sldId="292"/>
            <ac:spMk id="2" creationId="{1D7CF5EC-D2C8-1867-C390-BCE886E72376}"/>
          </ac:spMkLst>
        </pc:spChg>
        <pc:spChg chg="del">
          <ac:chgData name="Teuku Raja Irfan Radarma" userId="cf428174-95ba-4576-8554-3a3b8ffa52b7" providerId="ADAL" clId="{A80269FD-1647-41EA-9465-E4829927D3E9}" dt="2025-11-09T11:56:16.779" v="2924" actId="478"/>
          <ac:spMkLst>
            <pc:docMk/>
            <pc:sldMk cId="736248582" sldId="292"/>
            <ac:spMk id="3" creationId="{F2BA0B8A-03B5-96B4-422D-F9F38AFF7747}"/>
          </ac:spMkLst>
        </pc:spChg>
        <pc:spChg chg="add del">
          <ac:chgData name="Teuku Raja Irfan Radarma" userId="cf428174-95ba-4576-8554-3a3b8ffa52b7" providerId="ADAL" clId="{A80269FD-1647-41EA-9465-E4829927D3E9}" dt="2025-11-09T11:56:19.852" v="2926" actId="478"/>
          <ac:spMkLst>
            <pc:docMk/>
            <pc:sldMk cId="736248582" sldId="292"/>
            <ac:spMk id="5" creationId="{09F91941-2F71-1297-5638-35140F249FB1}"/>
          </ac:spMkLst>
        </pc:spChg>
        <pc:spChg chg="del">
          <ac:chgData name="Teuku Raja Irfan Radarma" userId="cf428174-95ba-4576-8554-3a3b8ffa52b7" providerId="ADAL" clId="{A80269FD-1647-41EA-9465-E4829927D3E9}" dt="2025-11-09T11:56:16.779" v="2924" actId="478"/>
          <ac:spMkLst>
            <pc:docMk/>
            <pc:sldMk cId="736248582" sldId="292"/>
            <ac:spMk id="6" creationId="{A4C0A21D-857C-FB42-3E69-D1974D85B104}"/>
          </ac:spMkLst>
        </pc:spChg>
        <pc:spChg chg="del">
          <ac:chgData name="Teuku Raja Irfan Radarma" userId="cf428174-95ba-4576-8554-3a3b8ffa52b7" providerId="ADAL" clId="{A80269FD-1647-41EA-9465-E4829927D3E9}" dt="2025-11-09T11:56:16.779" v="2924" actId="478"/>
          <ac:spMkLst>
            <pc:docMk/>
            <pc:sldMk cId="736248582" sldId="292"/>
            <ac:spMk id="8" creationId="{E86C911D-2AF7-F969-2330-96156EAADAA6}"/>
          </ac:spMkLst>
        </pc:spChg>
        <pc:spChg chg="add mod">
          <ac:chgData name="Teuku Raja Irfan Radarma" userId="cf428174-95ba-4576-8554-3a3b8ffa52b7" providerId="ADAL" clId="{A80269FD-1647-41EA-9465-E4829927D3E9}" dt="2025-11-09T11:58:23.133" v="3062" actId="113"/>
          <ac:spMkLst>
            <pc:docMk/>
            <pc:sldMk cId="736248582" sldId="292"/>
            <ac:spMk id="10" creationId="{A6234FD9-B966-9F28-EB68-4775AF2D4083}"/>
          </ac:spMkLst>
        </pc:spChg>
        <pc:spChg chg="add">
          <ac:chgData name="Teuku Raja Irfan Radarma" userId="cf428174-95ba-4576-8554-3a3b8ffa52b7" providerId="ADAL" clId="{A80269FD-1647-41EA-9465-E4829927D3E9}" dt="2025-11-09T11:57:17.370" v="2940"/>
          <ac:spMkLst>
            <pc:docMk/>
            <pc:sldMk cId="736248582" sldId="292"/>
            <ac:spMk id="11" creationId="{322692BD-EE5A-A05C-3CBD-17EF39A80368}"/>
          </ac:spMkLst>
        </pc:spChg>
        <pc:picChg chg="add mod">
          <ac:chgData name="Teuku Raja Irfan Radarma" userId="cf428174-95ba-4576-8554-3a3b8ffa52b7" providerId="ADAL" clId="{A80269FD-1647-41EA-9465-E4829927D3E9}" dt="2025-11-09T11:56:39.658" v="2931" actId="1076"/>
          <ac:picMkLst>
            <pc:docMk/>
            <pc:sldMk cId="736248582" sldId="292"/>
            <ac:picMk id="9" creationId="{D0ACA0C4-08DA-773A-DB43-8493B0CB52E7}"/>
          </ac:picMkLst>
        </pc:picChg>
        <pc:picChg chg="del">
          <ac:chgData name="Teuku Raja Irfan Radarma" userId="cf428174-95ba-4576-8554-3a3b8ffa52b7" providerId="ADAL" clId="{A80269FD-1647-41EA-9465-E4829927D3E9}" dt="2025-11-09T11:56:16.779" v="2924" actId="478"/>
          <ac:picMkLst>
            <pc:docMk/>
            <pc:sldMk cId="736248582" sldId="292"/>
            <ac:picMk id="3074" creationId="{1EE5EF8F-E2E3-8278-A0AB-5D3751015EAD}"/>
          </ac:picMkLst>
        </pc:picChg>
        <pc:picChg chg="del">
          <ac:chgData name="Teuku Raja Irfan Radarma" userId="cf428174-95ba-4576-8554-3a3b8ffa52b7" providerId="ADAL" clId="{A80269FD-1647-41EA-9465-E4829927D3E9}" dt="2025-11-09T11:56:16.779" v="2924" actId="478"/>
          <ac:picMkLst>
            <pc:docMk/>
            <pc:sldMk cId="736248582" sldId="292"/>
            <ac:picMk id="3076" creationId="{0281C04A-8116-AC39-7755-7A33739A7599}"/>
          </ac:picMkLst>
        </pc:picChg>
      </pc:sldChg>
      <pc:sldChg chg="modSp new mod">
        <pc:chgData name="Teuku Raja Irfan Radarma" userId="cf428174-95ba-4576-8554-3a3b8ffa52b7" providerId="ADAL" clId="{A80269FD-1647-41EA-9465-E4829927D3E9}" dt="2025-11-09T11:58:41.866" v="3066" actId="5793"/>
        <pc:sldMkLst>
          <pc:docMk/>
          <pc:sldMk cId="1491934607" sldId="293"/>
        </pc:sldMkLst>
        <pc:spChg chg="mod">
          <ac:chgData name="Teuku Raja Irfan Radarma" userId="cf428174-95ba-4576-8554-3a3b8ffa52b7" providerId="ADAL" clId="{A80269FD-1647-41EA-9465-E4829927D3E9}" dt="2025-11-09T11:58:35.351" v="3064"/>
          <ac:spMkLst>
            <pc:docMk/>
            <pc:sldMk cId="1491934607" sldId="293"/>
            <ac:spMk id="2" creationId="{D487641E-2258-A20F-59C6-E929E60C9EDA}"/>
          </ac:spMkLst>
        </pc:spChg>
        <pc:spChg chg="mod">
          <ac:chgData name="Teuku Raja Irfan Radarma" userId="cf428174-95ba-4576-8554-3a3b8ffa52b7" providerId="ADAL" clId="{A80269FD-1647-41EA-9465-E4829927D3E9}" dt="2025-11-09T11:58:41.866" v="3066" actId="5793"/>
          <ac:spMkLst>
            <pc:docMk/>
            <pc:sldMk cId="1491934607" sldId="293"/>
            <ac:spMk id="3" creationId="{67DAD6AA-0AC6-569C-0CFF-B6897680B55E}"/>
          </ac:spMkLst>
        </pc:spChg>
      </pc:sldChg>
      <pc:sldChg chg="modSp add mod">
        <pc:chgData name="Teuku Raja Irfan Radarma" userId="cf428174-95ba-4576-8554-3a3b8ffa52b7" providerId="ADAL" clId="{A80269FD-1647-41EA-9465-E4829927D3E9}" dt="2025-11-09T11:59:36.995" v="3076" actId="20577"/>
        <pc:sldMkLst>
          <pc:docMk/>
          <pc:sldMk cId="4288245769" sldId="294"/>
        </pc:sldMkLst>
        <pc:spChg chg="mod">
          <ac:chgData name="Teuku Raja Irfan Radarma" userId="cf428174-95ba-4576-8554-3a3b8ffa52b7" providerId="ADAL" clId="{A80269FD-1647-41EA-9465-E4829927D3E9}" dt="2025-11-09T11:58:56.692" v="3068"/>
          <ac:spMkLst>
            <pc:docMk/>
            <pc:sldMk cId="4288245769" sldId="294"/>
            <ac:spMk id="2" creationId="{34CCE9D8-870A-A2C5-F5F1-6CE545DC9D67}"/>
          </ac:spMkLst>
        </pc:spChg>
        <pc:spChg chg="mod">
          <ac:chgData name="Teuku Raja Irfan Radarma" userId="cf428174-95ba-4576-8554-3a3b8ffa52b7" providerId="ADAL" clId="{A80269FD-1647-41EA-9465-E4829927D3E9}" dt="2025-11-09T11:59:36.995" v="3076" actId="20577"/>
          <ac:spMkLst>
            <pc:docMk/>
            <pc:sldMk cId="4288245769" sldId="294"/>
            <ac:spMk id="3" creationId="{A8723982-91CA-A41F-B36C-4E4526C15BDA}"/>
          </ac:spMkLst>
        </pc:spChg>
      </pc:sldChg>
      <pc:sldChg chg="modSp new mod">
        <pc:chgData name="Teuku Raja Irfan Radarma" userId="cf428174-95ba-4576-8554-3a3b8ffa52b7" providerId="ADAL" clId="{A80269FD-1647-41EA-9465-E4829927D3E9}" dt="2025-11-09T12:25:27.638" v="3160" actId="113"/>
        <pc:sldMkLst>
          <pc:docMk/>
          <pc:sldMk cId="1502656698" sldId="295"/>
        </pc:sldMkLst>
        <pc:spChg chg="mod">
          <ac:chgData name="Teuku Raja Irfan Radarma" userId="cf428174-95ba-4576-8554-3a3b8ffa52b7" providerId="ADAL" clId="{A80269FD-1647-41EA-9465-E4829927D3E9}" dt="2025-11-09T12:24:27.728" v="3140" actId="20577"/>
          <ac:spMkLst>
            <pc:docMk/>
            <pc:sldMk cId="1502656698" sldId="295"/>
            <ac:spMk id="2" creationId="{0EE342EC-4588-C624-D31A-348822516EFD}"/>
          </ac:spMkLst>
        </pc:spChg>
        <pc:spChg chg="mod">
          <ac:chgData name="Teuku Raja Irfan Radarma" userId="cf428174-95ba-4576-8554-3a3b8ffa52b7" providerId="ADAL" clId="{A80269FD-1647-41EA-9465-E4829927D3E9}" dt="2025-11-09T12:25:27.638" v="3160" actId="113"/>
          <ac:spMkLst>
            <pc:docMk/>
            <pc:sldMk cId="1502656698" sldId="295"/>
            <ac:spMk id="3" creationId="{694CF157-A039-9514-1465-517702E028D8}"/>
          </ac:spMkLst>
        </pc:spChg>
      </pc:sldChg>
      <pc:sldChg chg="addSp modSp add mod">
        <pc:chgData name="Teuku Raja Irfan Radarma" userId="cf428174-95ba-4576-8554-3a3b8ffa52b7" providerId="ADAL" clId="{A80269FD-1647-41EA-9465-E4829927D3E9}" dt="2025-11-09T12:28:03.084" v="3242" actId="1076"/>
        <pc:sldMkLst>
          <pc:docMk/>
          <pc:sldMk cId="4270869266" sldId="296"/>
        </pc:sldMkLst>
        <pc:spChg chg="mod">
          <ac:chgData name="Teuku Raja Irfan Radarma" userId="cf428174-95ba-4576-8554-3a3b8ffa52b7" providerId="ADAL" clId="{A80269FD-1647-41EA-9465-E4829927D3E9}" dt="2025-11-09T12:27:15.766" v="3203" actId="14100"/>
          <ac:spMkLst>
            <pc:docMk/>
            <pc:sldMk cId="4270869266" sldId="296"/>
            <ac:spMk id="2" creationId="{687A7BB3-AB22-9602-7221-9BDA0F97E202}"/>
          </ac:spMkLst>
        </pc:spChg>
        <pc:spChg chg="mod">
          <ac:chgData name="Teuku Raja Irfan Radarma" userId="cf428174-95ba-4576-8554-3a3b8ffa52b7" providerId="ADAL" clId="{A80269FD-1647-41EA-9465-E4829927D3E9}" dt="2025-11-09T12:27:17.862" v="3204" actId="14100"/>
          <ac:spMkLst>
            <pc:docMk/>
            <pc:sldMk cId="4270869266" sldId="296"/>
            <ac:spMk id="3" creationId="{FBC5C394-7A67-46FB-4645-3114A305D220}"/>
          </ac:spMkLst>
        </pc:spChg>
        <pc:spChg chg="add mod">
          <ac:chgData name="Teuku Raja Irfan Radarma" userId="cf428174-95ba-4576-8554-3a3b8ffa52b7" providerId="ADAL" clId="{A80269FD-1647-41EA-9465-E4829927D3E9}" dt="2025-11-09T12:28:03.084" v="3242" actId="1076"/>
          <ac:spMkLst>
            <pc:docMk/>
            <pc:sldMk cId="4270869266" sldId="296"/>
            <ac:spMk id="5" creationId="{864B7FD2-EAC5-45AC-7F39-4AE0D2507536}"/>
          </ac:spMkLst>
        </pc:spChg>
        <pc:spChg chg="add mod">
          <ac:chgData name="Teuku Raja Irfan Radarma" userId="cf428174-95ba-4576-8554-3a3b8ffa52b7" providerId="ADAL" clId="{A80269FD-1647-41EA-9465-E4829927D3E9}" dt="2025-11-09T12:27:59.157" v="3241" actId="14100"/>
          <ac:spMkLst>
            <pc:docMk/>
            <pc:sldMk cId="4270869266" sldId="296"/>
            <ac:spMk id="6" creationId="{F53C8770-4AB8-83D5-BD60-64462BC5FBD4}"/>
          </ac:spMkLst>
        </pc:spChg>
      </pc:sldChg>
      <pc:sldChg chg="delSp modSp add mod">
        <pc:chgData name="Teuku Raja Irfan Radarma" userId="cf428174-95ba-4576-8554-3a3b8ffa52b7" providerId="ADAL" clId="{A80269FD-1647-41EA-9465-E4829927D3E9}" dt="2025-11-09T12:28:54.460" v="3253" actId="20577"/>
        <pc:sldMkLst>
          <pc:docMk/>
          <pc:sldMk cId="1565179483" sldId="297"/>
        </pc:sldMkLst>
        <pc:spChg chg="mod">
          <ac:chgData name="Teuku Raja Irfan Radarma" userId="cf428174-95ba-4576-8554-3a3b8ffa52b7" providerId="ADAL" clId="{A80269FD-1647-41EA-9465-E4829927D3E9}" dt="2025-11-09T12:28:27.623" v="3244"/>
          <ac:spMkLst>
            <pc:docMk/>
            <pc:sldMk cId="1565179483" sldId="297"/>
            <ac:spMk id="2" creationId="{D7A8AA6C-975E-F017-3FB4-EABB82468467}"/>
          </ac:spMkLst>
        </pc:spChg>
        <pc:spChg chg="mod">
          <ac:chgData name="Teuku Raja Irfan Radarma" userId="cf428174-95ba-4576-8554-3a3b8ffa52b7" providerId="ADAL" clId="{A80269FD-1647-41EA-9465-E4829927D3E9}" dt="2025-11-09T12:28:54.460" v="3253" actId="20577"/>
          <ac:spMkLst>
            <pc:docMk/>
            <pc:sldMk cId="1565179483" sldId="297"/>
            <ac:spMk id="3" creationId="{A6EDC1A6-043C-E869-37A5-A6AC48B647EC}"/>
          </ac:spMkLst>
        </pc:spChg>
        <pc:spChg chg="del">
          <ac:chgData name="Teuku Raja Irfan Radarma" userId="cf428174-95ba-4576-8554-3a3b8ffa52b7" providerId="ADAL" clId="{A80269FD-1647-41EA-9465-E4829927D3E9}" dt="2025-11-09T12:28:37.459" v="3245" actId="478"/>
          <ac:spMkLst>
            <pc:docMk/>
            <pc:sldMk cId="1565179483" sldId="297"/>
            <ac:spMk id="5" creationId="{B2E7E2BA-D87C-28B3-6067-4B38691F559C}"/>
          </ac:spMkLst>
        </pc:spChg>
        <pc:spChg chg="del">
          <ac:chgData name="Teuku Raja Irfan Radarma" userId="cf428174-95ba-4576-8554-3a3b8ffa52b7" providerId="ADAL" clId="{A80269FD-1647-41EA-9465-E4829927D3E9}" dt="2025-11-09T12:28:37.459" v="3245" actId="478"/>
          <ac:spMkLst>
            <pc:docMk/>
            <pc:sldMk cId="1565179483" sldId="297"/>
            <ac:spMk id="6" creationId="{CB8A7126-C8C9-6810-6E55-653FE8569916}"/>
          </ac:spMkLst>
        </pc:spChg>
      </pc:sldChg>
      <pc:sldChg chg="addSp delSp modSp add mod">
        <pc:chgData name="Teuku Raja Irfan Radarma" userId="cf428174-95ba-4576-8554-3a3b8ffa52b7" providerId="ADAL" clId="{A80269FD-1647-41EA-9465-E4829927D3E9}" dt="2025-11-09T12:32:40.810" v="3286" actId="1076"/>
        <pc:sldMkLst>
          <pc:docMk/>
          <pc:sldMk cId="2671036277" sldId="298"/>
        </pc:sldMkLst>
        <pc:spChg chg="del mod">
          <ac:chgData name="Teuku Raja Irfan Radarma" userId="cf428174-95ba-4576-8554-3a3b8ffa52b7" providerId="ADAL" clId="{A80269FD-1647-41EA-9465-E4829927D3E9}" dt="2025-11-09T12:30:37.259" v="3257" actId="478"/>
          <ac:spMkLst>
            <pc:docMk/>
            <pc:sldMk cId="2671036277" sldId="298"/>
            <ac:spMk id="3" creationId="{F907DBF3-5AC6-605B-1B5A-D3102D4B11CA}"/>
          </ac:spMkLst>
        </pc:spChg>
        <pc:spChg chg="add del">
          <ac:chgData name="Teuku Raja Irfan Radarma" userId="cf428174-95ba-4576-8554-3a3b8ffa52b7" providerId="ADAL" clId="{A80269FD-1647-41EA-9465-E4829927D3E9}" dt="2025-11-09T12:30:42.751" v="3259" actId="478"/>
          <ac:spMkLst>
            <pc:docMk/>
            <pc:sldMk cId="2671036277" sldId="298"/>
            <ac:spMk id="5" creationId="{F121A22A-9770-6446-F4E7-FD0442B55410}"/>
          </ac:spMkLst>
        </pc:spChg>
        <pc:spChg chg="add">
          <ac:chgData name="Teuku Raja Irfan Radarma" userId="cf428174-95ba-4576-8554-3a3b8ffa52b7" providerId="ADAL" clId="{A80269FD-1647-41EA-9465-E4829927D3E9}" dt="2025-11-09T12:30:51.025" v="3260"/>
          <ac:spMkLst>
            <pc:docMk/>
            <pc:sldMk cId="2671036277" sldId="298"/>
            <ac:spMk id="6" creationId="{81037A81-205D-CF44-F592-24394A1E7923}"/>
          </ac:spMkLst>
        </pc:spChg>
        <pc:spChg chg="add del">
          <ac:chgData name="Teuku Raja Irfan Radarma" userId="cf428174-95ba-4576-8554-3a3b8ffa52b7" providerId="ADAL" clId="{A80269FD-1647-41EA-9465-E4829927D3E9}" dt="2025-11-09T12:31:37.151" v="3265" actId="478"/>
          <ac:spMkLst>
            <pc:docMk/>
            <pc:sldMk cId="2671036277" sldId="298"/>
            <ac:spMk id="7" creationId="{420E1EF4-C191-9D7B-FBE1-A4DEC95EA769}"/>
          </ac:spMkLst>
        </pc:spChg>
        <pc:spChg chg="add mod">
          <ac:chgData name="Teuku Raja Irfan Radarma" userId="cf428174-95ba-4576-8554-3a3b8ffa52b7" providerId="ADAL" clId="{A80269FD-1647-41EA-9465-E4829927D3E9}" dt="2025-11-09T12:32:28.495" v="3280" actId="1076"/>
          <ac:spMkLst>
            <pc:docMk/>
            <pc:sldMk cId="2671036277" sldId="298"/>
            <ac:spMk id="9" creationId="{FB4386DF-5853-3CA7-EDC5-26CB0E457618}"/>
          </ac:spMkLst>
        </pc:spChg>
        <pc:spChg chg="add mod">
          <ac:chgData name="Teuku Raja Irfan Radarma" userId="cf428174-95ba-4576-8554-3a3b8ffa52b7" providerId="ADAL" clId="{A80269FD-1647-41EA-9465-E4829927D3E9}" dt="2025-11-09T12:32:40.810" v="3286" actId="1076"/>
          <ac:spMkLst>
            <pc:docMk/>
            <pc:sldMk cId="2671036277" sldId="298"/>
            <ac:spMk id="11" creationId="{EEED6771-7287-CA2B-AE09-91C0C69A531B}"/>
          </ac:spMkLst>
        </pc:spChg>
        <pc:picChg chg="add mod">
          <ac:chgData name="Teuku Raja Irfan Radarma" userId="cf428174-95ba-4576-8554-3a3b8ffa52b7" providerId="ADAL" clId="{A80269FD-1647-41EA-9465-E4829927D3E9}" dt="2025-11-09T12:32:08.157" v="3273" actId="1076"/>
          <ac:picMkLst>
            <pc:docMk/>
            <pc:sldMk cId="2671036277" sldId="298"/>
            <ac:picMk id="6150" creationId="{958A3F0F-B156-3ADC-D3DD-C7C931FE20A4}"/>
          </ac:picMkLst>
        </pc:picChg>
        <pc:picChg chg="add mod">
          <ac:chgData name="Teuku Raja Irfan Radarma" userId="cf428174-95ba-4576-8554-3a3b8ffa52b7" providerId="ADAL" clId="{A80269FD-1647-41EA-9465-E4829927D3E9}" dt="2025-11-09T12:32:06.151" v="3272" actId="1076"/>
          <ac:picMkLst>
            <pc:docMk/>
            <pc:sldMk cId="2671036277" sldId="298"/>
            <ac:picMk id="6154" creationId="{6FB0DF4B-A9DF-1BEE-6EF6-47C552C602DC}"/>
          </ac:picMkLst>
        </pc:picChg>
      </pc:sldChg>
      <pc:sldChg chg="addSp delSp modSp add mod">
        <pc:chgData name="Teuku Raja Irfan Radarma" userId="cf428174-95ba-4576-8554-3a3b8ffa52b7" providerId="ADAL" clId="{A80269FD-1647-41EA-9465-E4829927D3E9}" dt="2025-11-09T12:34:29.792" v="3361" actId="1076"/>
        <pc:sldMkLst>
          <pc:docMk/>
          <pc:sldMk cId="1341147585" sldId="299"/>
        </pc:sldMkLst>
        <pc:spChg chg="mod">
          <ac:chgData name="Teuku Raja Irfan Radarma" userId="cf428174-95ba-4576-8554-3a3b8ffa52b7" providerId="ADAL" clId="{A80269FD-1647-41EA-9465-E4829927D3E9}" dt="2025-11-09T12:34:27.511" v="3360" actId="27636"/>
          <ac:spMkLst>
            <pc:docMk/>
            <pc:sldMk cId="1341147585" sldId="299"/>
            <ac:spMk id="2" creationId="{C0F881BC-3254-DC52-63D9-A35129872544}"/>
          </ac:spMkLst>
        </pc:spChg>
        <pc:spChg chg="del">
          <ac:chgData name="Teuku Raja Irfan Radarma" userId="cf428174-95ba-4576-8554-3a3b8ffa52b7" providerId="ADAL" clId="{A80269FD-1647-41EA-9465-E4829927D3E9}" dt="2025-11-09T12:33:49.074" v="3340" actId="478"/>
          <ac:spMkLst>
            <pc:docMk/>
            <pc:sldMk cId="1341147585" sldId="299"/>
            <ac:spMk id="9" creationId="{CA6E227A-9263-9D03-53D1-CA55A64E0C64}"/>
          </ac:spMkLst>
        </pc:spChg>
        <pc:spChg chg="del">
          <ac:chgData name="Teuku Raja Irfan Radarma" userId="cf428174-95ba-4576-8554-3a3b8ffa52b7" providerId="ADAL" clId="{A80269FD-1647-41EA-9465-E4829927D3E9}" dt="2025-11-09T12:33:49.074" v="3340" actId="478"/>
          <ac:spMkLst>
            <pc:docMk/>
            <pc:sldMk cId="1341147585" sldId="299"/>
            <ac:spMk id="11" creationId="{2A8182DB-32D1-8ED6-4F39-7EA31EF477F9}"/>
          </ac:spMkLst>
        </pc:spChg>
        <pc:picChg chg="del">
          <ac:chgData name="Teuku Raja Irfan Radarma" userId="cf428174-95ba-4576-8554-3a3b8ffa52b7" providerId="ADAL" clId="{A80269FD-1647-41EA-9465-E4829927D3E9}" dt="2025-11-09T12:33:47.181" v="3339" actId="478"/>
          <ac:picMkLst>
            <pc:docMk/>
            <pc:sldMk cId="1341147585" sldId="299"/>
            <ac:picMk id="6150" creationId="{15C13F2C-E0CB-1D5E-480B-08086E0AA0CD}"/>
          </ac:picMkLst>
        </pc:picChg>
        <pc:picChg chg="del">
          <ac:chgData name="Teuku Raja Irfan Radarma" userId="cf428174-95ba-4576-8554-3a3b8ffa52b7" providerId="ADAL" clId="{A80269FD-1647-41EA-9465-E4829927D3E9}" dt="2025-11-09T12:33:47.181" v="3339" actId="478"/>
          <ac:picMkLst>
            <pc:docMk/>
            <pc:sldMk cId="1341147585" sldId="299"/>
            <ac:picMk id="6154" creationId="{6A417658-D75D-2253-102D-01BE0101EBBC}"/>
          </ac:picMkLst>
        </pc:picChg>
        <pc:picChg chg="add mod">
          <ac:chgData name="Teuku Raja Irfan Radarma" userId="cf428174-95ba-4576-8554-3a3b8ffa52b7" providerId="ADAL" clId="{A80269FD-1647-41EA-9465-E4829927D3E9}" dt="2025-11-09T12:34:29.792" v="3361" actId="1076"/>
          <ac:picMkLst>
            <pc:docMk/>
            <pc:sldMk cId="1341147585" sldId="299"/>
            <ac:picMk id="7170" creationId="{765E9312-4359-754D-74A0-D9309E20107C}"/>
          </ac:picMkLst>
        </pc:picChg>
      </pc:sldChg>
      <pc:sldChg chg="addSp modSp add del mod">
        <pc:chgData name="Teuku Raja Irfan Radarma" userId="cf428174-95ba-4576-8554-3a3b8ffa52b7" providerId="ADAL" clId="{A80269FD-1647-41EA-9465-E4829927D3E9}" dt="2025-11-09T12:41:39.108" v="3527" actId="47"/>
        <pc:sldMkLst>
          <pc:docMk/>
          <pc:sldMk cId="1197443640" sldId="300"/>
        </pc:sldMkLst>
        <pc:spChg chg="mod">
          <ac:chgData name="Teuku Raja Irfan Radarma" userId="cf428174-95ba-4576-8554-3a3b8ffa52b7" providerId="ADAL" clId="{A80269FD-1647-41EA-9465-E4829927D3E9}" dt="2025-11-09T12:39:51.822" v="3496" actId="5793"/>
          <ac:spMkLst>
            <pc:docMk/>
            <pc:sldMk cId="1197443640" sldId="300"/>
            <ac:spMk id="4" creationId="{233339CE-C83B-A295-C04E-C94CFE5AC8B0}"/>
          </ac:spMkLst>
        </pc:spChg>
        <pc:spChg chg="add">
          <ac:chgData name="Teuku Raja Irfan Radarma" userId="cf428174-95ba-4576-8554-3a3b8ffa52b7" providerId="ADAL" clId="{A80269FD-1647-41EA-9465-E4829927D3E9}" dt="2025-11-09T12:39:24.522" v="3491"/>
          <ac:spMkLst>
            <pc:docMk/>
            <pc:sldMk cId="1197443640" sldId="300"/>
            <ac:spMk id="5" creationId="{C6574CC5-6A6D-13F1-81B5-9FD4AE4724E6}"/>
          </ac:spMkLst>
        </pc:spChg>
      </pc:sldChg>
      <pc:sldChg chg="modSp add mod">
        <pc:chgData name="Teuku Raja Irfan Radarma" userId="cf428174-95ba-4576-8554-3a3b8ffa52b7" providerId="ADAL" clId="{A80269FD-1647-41EA-9465-E4829927D3E9}" dt="2025-11-09T12:45:52.080" v="3665" actId="20577"/>
        <pc:sldMkLst>
          <pc:docMk/>
          <pc:sldMk cId="558709642" sldId="301"/>
        </pc:sldMkLst>
        <pc:spChg chg="mod">
          <ac:chgData name="Teuku Raja Irfan Radarma" userId="cf428174-95ba-4576-8554-3a3b8ffa52b7" providerId="ADAL" clId="{A80269FD-1647-41EA-9465-E4829927D3E9}" dt="2025-11-09T12:45:52.080" v="3665" actId="20577"/>
          <ac:spMkLst>
            <pc:docMk/>
            <pc:sldMk cId="558709642" sldId="301"/>
            <ac:spMk id="4" creationId="{9CD050C5-D2B6-28C6-F26C-66E48452AE4A}"/>
          </ac:spMkLst>
        </pc:spChg>
      </pc:sldChg>
      <pc:sldChg chg="modSp add mod">
        <pc:chgData name="Teuku Raja Irfan Radarma" userId="cf428174-95ba-4576-8554-3a3b8ffa52b7" providerId="ADAL" clId="{A80269FD-1647-41EA-9465-E4829927D3E9}" dt="2025-11-09T12:48:27.215" v="3667" actId="207"/>
        <pc:sldMkLst>
          <pc:docMk/>
          <pc:sldMk cId="2325243187" sldId="302"/>
        </pc:sldMkLst>
        <pc:spChg chg="mod">
          <ac:chgData name="Teuku Raja Irfan Radarma" userId="cf428174-95ba-4576-8554-3a3b8ffa52b7" providerId="ADAL" clId="{A80269FD-1647-41EA-9465-E4829927D3E9}" dt="2025-11-09T12:42:34.691" v="3539"/>
          <ac:spMkLst>
            <pc:docMk/>
            <pc:sldMk cId="2325243187" sldId="302"/>
            <ac:spMk id="2" creationId="{D553C945-B6EB-F52C-46B8-1364BDA5B3EC}"/>
          </ac:spMkLst>
        </pc:spChg>
        <pc:spChg chg="mod">
          <ac:chgData name="Teuku Raja Irfan Radarma" userId="cf428174-95ba-4576-8554-3a3b8ffa52b7" providerId="ADAL" clId="{A80269FD-1647-41EA-9465-E4829927D3E9}" dt="2025-11-09T12:48:27.215" v="3667" actId="207"/>
          <ac:spMkLst>
            <pc:docMk/>
            <pc:sldMk cId="2325243187" sldId="302"/>
            <ac:spMk id="4" creationId="{3FEA44B9-AE4B-2DB7-52FA-1C04D0620972}"/>
          </ac:spMkLst>
        </pc:spChg>
      </pc:sldChg>
      <pc:sldChg chg="addSp delSp modSp add">
        <pc:chgData name="Teuku Raja Irfan Radarma" userId="cf428174-95ba-4576-8554-3a3b8ffa52b7" providerId="ADAL" clId="{A80269FD-1647-41EA-9465-E4829927D3E9}" dt="2025-11-09T12:49:12.294" v="3673" actId="167"/>
        <pc:sldMkLst>
          <pc:docMk/>
          <pc:sldMk cId="3664726336" sldId="303"/>
        </pc:sldMkLst>
        <pc:picChg chg="del">
          <ac:chgData name="Teuku Raja Irfan Radarma" userId="cf428174-95ba-4576-8554-3a3b8ffa52b7" providerId="ADAL" clId="{A80269FD-1647-41EA-9465-E4829927D3E9}" dt="2025-11-09T12:49:04.166" v="3669" actId="478"/>
          <ac:picMkLst>
            <pc:docMk/>
            <pc:sldMk cId="3664726336" sldId="303"/>
            <ac:picMk id="7170" creationId="{7C0A88B4-E691-7827-1026-9B5BFB791D55}"/>
          </ac:picMkLst>
        </pc:picChg>
        <pc:picChg chg="add mod">
          <ac:chgData name="Teuku Raja Irfan Radarma" userId="cf428174-95ba-4576-8554-3a3b8ffa52b7" providerId="ADAL" clId="{A80269FD-1647-41EA-9465-E4829927D3E9}" dt="2025-11-09T12:49:12.294" v="3673" actId="167"/>
          <ac:picMkLst>
            <pc:docMk/>
            <pc:sldMk cId="3664726336" sldId="303"/>
            <ac:picMk id="9218" creationId="{97513380-5F0C-BA46-33D9-304554373B81}"/>
          </ac:picMkLst>
        </pc:picChg>
      </pc:sldChg>
      <pc:sldMasterChg chg="modSldLayout">
        <pc:chgData name="Teuku Raja Irfan Radarma" userId="cf428174-95ba-4576-8554-3a3b8ffa52b7" providerId="ADAL" clId="{A80269FD-1647-41EA-9465-E4829927D3E9}" dt="2025-11-09T10:40:41.058" v="1846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A80269FD-1647-41EA-9465-E4829927D3E9}" dt="2025-11-09T10:40:41.058" v="1846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A80269FD-1647-41EA-9465-E4829927D3E9}" dt="2025-11-09T10:40:41.058" v="1846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  <pc:sldLayoutChg chg="delSp modSp mod">
          <pc:chgData name="Teuku Raja Irfan Radarma" userId="cf428174-95ba-4576-8554-3a3b8ffa52b7" providerId="ADAL" clId="{A80269FD-1647-41EA-9465-E4829927D3E9}" dt="2025-11-09T09:13:34.720" v="486" actId="2057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A80269FD-1647-41EA-9465-E4829927D3E9}" dt="2025-11-09T09:13:34.720" v="486" actId="20577"/>
            <ac:spMkLst>
              <pc:docMk/>
              <pc:sldMasterMk cId="856379123" sldId="2147483648"/>
              <pc:sldLayoutMk cId="2508048250" sldId="2147483662"/>
              <ac:spMk id="2" creationId="{34BC7E75-7FE4-6D39-F18B-B1386AA76CC2}"/>
            </ac:spMkLst>
          </pc:spChg>
          <pc:spChg chg="mod">
            <ac:chgData name="Teuku Raja Irfan Radarma" userId="cf428174-95ba-4576-8554-3a3b8ffa52b7" providerId="ADAL" clId="{A80269FD-1647-41EA-9465-E4829927D3E9}" dt="2025-11-09T09:13:20.292" v="472" actId="20577"/>
            <ac:spMkLst>
              <pc:docMk/>
              <pc:sldMasterMk cId="856379123" sldId="2147483648"/>
              <pc:sldLayoutMk cId="2508048250" sldId="2147483662"/>
              <ac:spMk id="3" creationId="{16CA9344-337A-6909-2D92-1C9349DCCECD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31" creationId="{320727F1-63F4-C527-75FE-290B1A55CE30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32" creationId="{C230FD40-9F68-8220-CD69-D756D523CB65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37" creationId="{FA4EE290-024B-FBD6-9244-1269064068A4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38" creationId="{6B67A57D-5123-C5F9-38A6-725449FAFB3B}"/>
            </ac:spMkLst>
          </pc:spChg>
          <pc:spChg chg="mod">
            <ac:chgData name="Teuku Raja Irfan Radarma" userId="cf428174-95ba-4576-8554-3a3b8ffa52b7" providerId="ADAL" clId="{A80269FD-1647-41EA-9465-E4829927D3E9}" dt="2025-11-09T09:13:07.998" v="468" actId="1076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66" creationId="{B7B2B54B-393C-0DB5-0E18-1DCF0D00CBAF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71" creationId="{D04149D8-E4C4-5331-90BD-98A21863EF1E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72" creationId="{9BD90409-3BB1-5AAE-E430-0D623438B0EB}"/>
            </ac:spMkLst>
          </pc:spChg>
          <pc:spChg chg="del">
            <ac:chgData name="Teuku Raja Irfan Radarma" userId="cf428174-95ba-4576-8554-3a3b8ffa52b7" providerId="ADAL" clId="{A80269FD-1647-41EA-9465-E4829927D3E9}" dt="2025-11-09T09:13:17.070" v="471" actId="21"/>
            <ac:spMkLst>
              <pc:docMk/>
              <pc:sldMasterMk cId="856379123" sldId="2147483648"/>
              <pc:sldLayoutMk cId="2508048250" sldId="2147483662"/>
              <ac:spMk id="73" creationId="{119E033B-525D-E9A0-CB07-040DCB2CDC87}"/>
            </ac:spMkLst>
          </pc:spChg>
          <pc:picChg chg="mod">
            <ac:chgData name="Teuku Raja Irfan Radarma" userId="cf428174-95ba-4576-8554-3a3b8ffa52b7" providerId="ADAL" clId="{A80269FD-1647-41EA-9465-E4829927D3E9}" dt="2025-11-09T09:13:12.990" v="470" actId="1076"/>
            <ac:picMkLst>
              <pc:docMk/>
              <pc:sldMasterMk cId="856379123" sldId="2147483648"/>
              <pc:sldLayoutMk cId="2508048250" sldId="2147483662"/>
              <ac:picMk id="76" creationId="{7E189709-2B81-101F-AB9F-CDAD6BD8B7A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Class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 Auditing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x6iMiFd9QNPsjCE1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euku.radarma@kemenkeu.go.i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 Governance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Information Systems Auditing</a:t>
            </a:r>
          </a:p>
          <a:p>
            <a:r>
              <a:rPr lang="en-US" dirty="0"/>
              <a:t>Class I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E0C2-4EB6-B44D-A82A-97503770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Logistic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4AC19-8D2D-CC67-D273-3E9E87038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Slides, data, and other logistics for this class can be accessed through:</a:t>
            </a:r>
          </a:p>
          <a:p>
            <a:r>
              <a:rPr lang="en-US" dirty="0"/>
              <a:t>Irfanradarma.github.io/Audit-SI</a:t>
            </a:r>
          </a:p>
          <a:p>
            <a:r>
              <a:rPr lang="en-US" dirty="0"/>
              <a:t>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1AC5E-6C6F-80D5-9E0E-8A57E7BA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15964-8A04-3382-4F60-8C8D2970FE74}"/>
              </a:ext>
            </a:extLst>
          </p:cNvPr>
          <p:cNvSpPr txBox="1"/>
          <p:nvPr/>
        </p:nvSpPr>
        <p:spPr>
          <a:xfrm>
            <a:off x="6481684" y="2733473"/>
            <a:ext cx="212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Quick and updated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3D113-2DCB-E376-014A-89592D2EC1B5}"/>
              </a:ext>
            </a:extLst>
          </p:cNvPr>
          <p:cNvSpPr txBox="1"/>
          <p:nvPr/>
        </p:nvSpPr>
        <p:spPr>
          <a:xfrm>
            <a:off x="6481684" y="3237742"/>
            <a:ext cx="277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Delayed and not updated</a:t>
            </a:r>
          </a:p>
        </p:txBody>
      </p:sp>
    </p:spTree>
    <p:extLst>
      <p:ext uri="{BB962C8B-B14F-4D97-AF65-F5344CB8AC3E}">
        <p14:creationId xmlns:p14="http://schemas.microsoft.com/office/powerpoint/2010/main" val="228130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06D1-4832-687B-B73F-BE2288F7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Do’s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F102-24CE-8CB0-4A53-B82C2323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on time!</a:t>
            </a:r>
          </a:p>
          <a:p>
            <a:r>
              <a:rPr lang="en-US" dirty="0"/>
              <a:t>Use AI </a:t>
            </a:r>
            <a:r>
              <a:rPr lang="en-US" b="1" dirty="0"/>
              <a:t>RESPONSIBLY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A0CD0-67F7-244E-3BB4-31701B7E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923-BC28-C375-B788-40C1DC0C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A3F0-7E97-4C9C-2FE0-93C9DC8C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CF772-4647-143F-EA1B-3F32C6D6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0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IT Governance: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#direction #control #accountability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FF7F-69D3-D5CB-BCE3-339D57D0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7386"/>
          </a:xfrm>
        </p:spPr>
        <p:txBody>
          <a:bodyPr>
            <a:normAutofit/>
          </a:bodyPr>
          <a:lstStyle/>
          <a:p>
            <a:r>
              <a:rPr lang="en-US" sz="6600" dirty="0"/>
              <a:t>What is the difference between Information Technology (IT) and Information System (IS)?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16A6D-4A9F-1EAD-CCC2-C58AE4C5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23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5A46C3-55A8-C595-5416-6EE728154EF7}"/>
              </a:ext>
            </a:extLst>
          </p:cNvPr>
          <p:cNvSpPr/>
          <p:nvPr/>
        </p:nvSpPr>
        <p:spPr>
          <a:xfrm>
            <a:off x="680936" y="1527243"/>
            <a:ext cx="5055565" cy="4056434"/>
          </a:xfrm>
          <a:prstGeom prst="rect">
            <a:avLst/>
          </a:prstGeom>
          <a:solidFill>
            <a:schemeClr val="bg2"/>
          </a:solidFill>
          <a:ln w="19050"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107E963-50C4-345A-8EED-896AE7CD9B90}"/>
              </a:ext>
            </a:extLst>
          </p:cNvPr>
          <p:cNvSpPr/>
          <p:nvPr/>
        </p:nvSpPr>
        <p:spPr>
          <a:xfrm>
            <a:off x="5308059" y="4314325"/>
            <a:ext cx="1085832" cy="74903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A06BF-B633-6CD4-FC96-764CA0AF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15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D59358-44BE-F538-3E43-A5A5956E59F2}"/>
              </a:ext>
            </a:extLst>
          </p:cNvPr>
          <p:cNvSpPr/>
          <p:nvPr/>
        </p:nvSpPr>
        <p:spPr>
          <a:xfrm>
            <a:off x="2502062" y="1788160"/>
            <a:ext cx="1361440" cy="1361440"/>
          </a:xfrm>
          <a:prstGeom prst="ellipse">
            <a:avLst/>
          </a:prstGeom>
          <a:solidFill>
            <a:schemeClr val="bg2"/>
          </a:solidFill>
          <a:ln w="38100"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20294"/>
                </a:solidFill>
              </a:rPr>
              <a:t>People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FF60D-EE53-A250-2BBB-09D24DEB1F86}"/>
              </a:ext>
            </a:extLst>
          </p:cNvPr>
          <p:cNvSpPr/>
          <p:nvPr/>
        </p:nvSpPr>
        <p:spPr>
          <a:xfrm>
            <a:off x="4015902" y="4008120"/>
            <a:ext cx="1361440" cy="136144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20294"/>
                </a:solidFill>
              </a:rPr>
              <a:t>Technology (Information Technology)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5AD254-476B-98F5-8F7F-7D7C312484E9}"/>
              </a:ext>
            </a:extLst>
          </p:cNvPr>
          <p:cNvSpPr/>
          <p:nvPr/>
        </p:nvSpPr>
        <p:spPr>
          <a:xfrm>
            <a:off x="1006002" y="4008120"/>
            <a:ext cx="1361440" cy="1361440"/>
          </a:xfrm>
          <a:prstGeom prst="ellipse">
            <a:avLst/>
          </a:prstGeom>
          <a:solidFill>
            <a:schemeClr val="bg2"/>
          </a:solidFill>
          <a:ln w="38100"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20294"/>
                </a:solidFill>
              </a:rPr>
              <a:t>Process</a:t>
            </a:r>
            <a:endParaRPr lang="en-US" sz="1100" dirty="0">
              <a:solidFill>
                <a:srgbClr val="020294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E410093-5DEA-0EF4-CE4F-713098B6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4" y="346959"/>
            <a:ext cx="10515600" cy="1325563"/>
          </a:xfrm>
        </p:spPr>
        <p:txBody>
          <a:bodyPr/>
          <a:lstStyle/>
          <a:p>
            <a:r>
              <a:rPr lang="en-US" dirty="0"/>
              <a:t>Information System &amp; Information Technology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33AAF0-D790-DDB6-A773-720CCD44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500" y="1825625"/>
            <a:ext cx="4898300" cy="386397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Information System </a:t>
            </a:r>
            <a:r>
              <a:rPr lang="en-US" dirty="0"/>
              <a:t>is a system that combines technology, people, and processes to collect, process, and deliver information for decision-making.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Information Technology </a:t>
            </a:r>
            <a:r>
              <a:rPr lang="en-US" dirty="0"/>
              <a:t>is the technology — hardware, software, and networks — used to </a:t>
            </a:r>
            <a:r>
              <a:rPr lang="en-US" b="1" dirty="0"/>
              <a:t>store, process, and transmit data</a:t>
            </a:r>
            <a:r>
              <a:rPr lang="en-US" dirty="0"/>
              <a:t>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8680D8-8A34-FEC3-6E57-BE431BB250CB}"/>
              </a:ext>
            </a:extLst>
          </p:cNvPr>
          <p:cNvSpPr/>
          <p:nvPr/>
        </p:nvSpPr>
        <p:spPr>
          <a:xfrm>
            <a:off x="2080422" y="2936240"/>
            <a:ext cx="2204720" cy="2204720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System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1E4969-DD9C-A735-B8E2-6D77BDF4451E}"/>
              </a:ext>
            </a:extLst>
          </p:cNvPr>
          <p:cNvSpPr/>
          <p:nvPr/>
        </p:nvSpPr>
        <p:spPr>
          <a:xfrm>
            <a:off x="5734879" y="1788160"/>
            <a:ext cx="657390" cy="1432107"/>
          </a:xfrm>
          <a:prstGeom prst="rightArrow">
            <a:avLst/>
          </a:prstGeom>
          <a:solidFill>
            <a:schemeClr val="bg2"/>
          </a:solidFill>
          <a:ln w="19050"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8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F544D-8E93-0BD1-8798-43916B78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3E9F-B9B5-9BAA-B7BE-862BAA72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7386"/>
          </a:xfrm>
        </p:spPr>
        <p:txBody>
          <a:bodyPr>
            <a:normAutofit/>
          </a:bodyPr>
          <a:lstStyle/>
          <a:p>
            <a:r>
              <a:rPr lang="en-US" sz="6600" dirty="0"/>
              <a:t>What is Governance?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2FD8A-5B79-BAC2-6343-EC11E6F5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3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4A117-9DA1-E38D-BA3F-7C0253D7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 descr="Monkey D. Luffy - Wikipedia">
            <a:extLst>
              <a:ext uri="{FF2B5EF4-FFF2-40B4-BE49-F238E27FC236}">
                <a16:creationId xmlns:a16="http://schemas.microsoft.com/office/drawing/2014/main" id="{372EA6BF-1B7B-8CF8-FB59-2D6A7A7603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7" y="726400"/>
            <a:ext cx="22471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B76087-EBA3-ACB8-AFAB-61340E128679}"/>
              </a:ext>
            </a:extLst>
          </p:cNvPr>
          <p:cNvSpPr txBox="1"/>
          <p:nvPr/>
        </p:nvSpPr>
        <p:spPr>
          <a:xfrm>
            <a:off x="2929686" y="958175"/>
            <a:ext cx="7731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Luffy wants to find One Piece and become the Pirate 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wanting it isn’t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Grand Line is dangerous, unpredictable, and full of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he invites the best crews he can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that enough to make sure he can overcome all challenge to achieve the goal? Nope!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must be a leader who governs: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 a clear goal for everyone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Distribute roles and responsibilities (who does what on the ship)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Make decision when there’s conflict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Maintain trust discipline among the crew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Adapt to risks and change in the Grand Line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E28F12-E757-80CD-6269-ED78A29D0B7F}"/>
              </a:ext>
            </a:extLst>
          </p:cNvPr>
          <p:cNvSpPr/>
          <p:nvPr/>
        </p:nvSpPr>
        <p:spPr>
          <a:xfrm>
            <a:off x="9262313" y="1040702"/>
            <a:ext cx="671207" cy="27253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goal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D09E8A8-0073-DFD2-FB02-33E7AA2F6E5B}"/>
              </a:ext>
            </a:extLst>
          </p:cNvPr>
          <p:cNvSpPr/>
          <p:nvPr/>
        </p:nvSpPr>
        <p:spPr>
          <a:xfrm>
            <a:off x="5029200" y="4445540"/>
            <a:ext cx="389106" cy="4182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07F8E-FB98-34F6-543F-8D15832D11F8}"/>
              </a:ext>
            </a:extLst>
          </p:cNvPr>
          <p:cNvSpPr txBox="1"/>
          <p:nvPr/>
        </p:nvSpPr>
        <p:spPr>
          <a:xfrm>
            <a:off x="5535039" y="4435812"/>
            <a:ext cx="230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20294"/>
                </a:solidFill>
              </a:rPr>
              <a:t>That is governance!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A9A34-5ED5-D88D-09B8-54371C074A50}"/>
              </a:ext>
            </a:extLst>
          </p:cNvPr>
          <p:cNvSpPr txBox="1"/>
          <p:nvPr/>
        </p:nvSpPr>
        <p:spPr>
          <a:xfrm>
            <a:off x="2737100" y="5042257"/>
            <a:ext cx="80838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fighting the battles yourself, but ensuring everyone and everything works together toward the same goal.</a:t>
            </a:r>
          </a:p>
        </p:txBody>
      </p:sp>
    </p:spTree>
    <p:extLst>
      <p:ext uri="{BB962C8B-B14F-4D97-AF65-F5344CB8AC3E}">
        <p14:creationId xmlns:p14="http://schemas.microsoft.com/office/powerpoint/2010/main" val="57517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1B69-045C-8B55-79E3-25A7FB23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008"/>
          </a:xfrm>
        </p:spPr>
        <p:txBody>
          <a:bodyPr/>
          <a:lstStyle/>
          <a:p>
            <a:r>
              <a:rPr lang="en-US" dirty="0"/>
              <a:t>Governance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40B8D-1C3C-CDED-8B6D-3D55C965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 descr="Lazy - Free people icons">
            <a:extLst>
              <a:ext uri="{FF2B5EF4-FFF2-40B4-BE49-F238E27FC236}">
                <a16:creationId xmlns:a16="http://schemas.microsoft.com/office/drawing/2014/main" id="{121E0314-F8E7-27DA-3908-4E441573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4" y="3753924"/>
            <a:ext cx="1606684" cy="160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in office desk with computer - Free People icons | Free icons, Icon  design, Computer icon">
            <a:extLst>
              <a:ext uri="{FF2B5EF4-FFF2-40B4-BE49-F238E27FC236}">
                <a16:creationId xmlns:a16="http://schemas.microsoft.com/office/drawing/2014/main" id="{AE2B2655-AB2F-1A7F-F871-95F8A651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9227" y="1497392"/>
            <a:ext cx="1535519" cy="153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73E0B-B83B-2E3D-DA86-6B324207386E}"/>
              </a:ext>
            </a:extLst>
          </p:cNvPr>
          <p:cNvSpPr txBox="1"/>
          <p:nvPr/>
        </p:nvSpPr>
        <p:spPr>
          <a:xfrm>
            <a:off x="2975852" y="1341822"/>
            <a:ext cx="81769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“Governance is the system by which organizations are directed and controlled to achieve objectives, manage risks, and use resources responsibly.”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2C079-C8FD-5D2C-25AE-EF4064DFBA51}"/>
              </a:ext>
            </a:extLst>
          </p:cNvPr>
          <p:cNvSpPr txBox="1"/>
          <p:nvPr/>
        </p:nvSpPr>
        <p:spPr>
          <a:xfrm>
            <a:off x="2975852" y="3651239"/>
            <a:ext cx="83779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Governance is about how things are directed and controlled.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It ensures everyone follows the same rules, works toward the same goals, and is accountable for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CA893-4052-03B6-FF8B-43C0ECB760D5}"/>
              </a:ext>
            </a:extLst>
          </p:cNvPr>
          <p:cNvSpPr txBox="1"/>
          <p:nvPr/>
        </p:nvSpPr>
        <p:spPr>
          <a:xfrm>
            <a:off x="3047189" y="5751670"/>
            <a:ext cx="609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Governance is about direction, control, and accountability.</a:t>
            </a:r>
          </a:p>
        </p:txBody>
      </p:sp>
    </p:spTree>
    <p:extLst>
      <p:ext uri="{BB962C8B-B14F-4D97-AF65-F5344CB8AC3E}">
        <p14:creationId xmlns:p14="http://schemas.microsoft.com/office/powerpoint/2010/main" val="248804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AC94-E1D7-8BFE-D73A-1064F8CA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Is About Decision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9EDAC-957E-5B26-8CFF-6E06D6948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Governance defines:</a:t>
            </a:r>
          </a:p>
          <a:p>
            <a:r>
              <a:rPr lang="en-US" sz="2400" b="1" dirty="0"/>
              <a:t>Who</a:t>
            </a:r>
            <a:r>
              <a:rPr lang="en-US" sz="2400" dirty="0"/>
              <a:t> makes decisions</a:t>
            </a:r>
          </a:p>
          <a:p>
            <a:r>
              <a:rPr lang="en-US" sz="2400" b="1" dirty="0"/>
              <a:t>How</a:t>
            </a:r>
            <a:r>
              <a:rPr lang="en-US" sz="2400" dirty="0"/>
              <a:t> those decisions are made</a:t>
            </a:r>
          </a:p>
          <a:p>
            <a:r>
              <a:rPr lang="en-US" sz="2400" b="1" dirty="0"/>
              <a:t>What information</a:t>
            </a:r>
            <a:r>
              <a:rPr lang="en-US" sz="2400" dirty="0"/>
              <a:t> is needed to make them</a:t>
            </a:r>
          </a:p>
          <a:p>
            <a:r>
              <a:rPr lang="en-US" sz="2400" b="1" dirty="0"/>
              <a:t>Who is accountable</a:t>
            </a:r>
            <a:r>
              <a:rPr lang="en-US" sz="2400" dirty="0"/>
              <a:t> for the outcomes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In any organization, governance ensures </a:t>
            </a:r>
            <a:r>
              <a:rPr lang="en-US" sz="2400" b="1" dirty="0"/>
              <a:t>the right people</a:t>
            </a:r>
            <a:r>
              <a:rPr lang="en-US" sz="2400" dirty="0"/>
              <a:t> make </a:t>
            </a:r>
            <a:r>
              <a:rPr lang="en-US" sz="2400" b="1" dirty="0"/>
              <a:t>the right decisions</a:t>
            </a:r>
            <a:r>
              <a:rPr lang="en-US" sz="2400" dirty="0"/>
              <a:t> with </a:t>
            </a:r>
            <a:r>
              <a:rPr lang="en-US" sz="2400" b="1" dirty="0"/>
              <a:t>the right information</a:t>
            </a:r>
            <a:r>
              <a:rPr lang="en-US" sz="2400" dirty="0"/>
              <a:t>, at </a:t>
            </a:r>
            <a:r>
              <a:rPr lang="en-US" sz="2400" b="1" dirty="0"/>
              <a:t>the right time.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91AD8-0965-50FB-A17B-ADCB75E5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5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Getting To Know</a:t>
            </a:r>
          </a:p>
          <a:p>
            <a:pPr lvl="1"/>
            <a:r>
              <a:rPr lang="en-US" dirty="0"/>
              <a:t>Who am I?</a:t>
            </a:r>
          </a:p>
          <a:p>
            <a:pPr lvl="1"/>
            <a:r>
              <a:rPr lang="en-US" dirty="0"/>
              <a:t>Who are you?</a:t>
            </a:r>
          </a:p>
          <a:p>
            <a:pPr lvl="1"/>
            <a:r>
              <a:rPr lang="en-US" dirty="0"/>
              <a:t>What is this class about?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Basic Concept of IT Governance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92FDC-0CFC-00D9-D4F6-5C010E87E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6B35-2819-7D7A-0C24-FDDF1216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Exists Because Control Is Needed Without Constant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266E-5B10-337B-9D0F-84E73A93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23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any organization, leaders can’t personally oversee every action.</a:t>
            </a:r>
          </a:p>
          <a:p>
            <a:pPr marL="0" indent="0">
              <a:buNone/>
            </a:pPr>
            <a:r>
              <a:rPr lang="en-US" sz="2000" dirty="0"/>
              <a:t>Governance creates a </a:t>
            </a:r>
            <a:r>
              <a:rPr lang="en-US" sz="2000" b="1" dirty="0"/>
              <a:t>system of delegation and oversight</a:t>
            </a:r>
            <a:r>
              <a:rPr lang="en-US" sz="2000" dirty="0"/>
              <a:t> — so the organization runs properly </a:t>
            </a:r>
            <a:r>
              <a:rPr lang="en-US" sz="2000" i="1" dirty="0"/>
              <a:t>even when the top leaders aren’t watching every move.</a:t>
            </a:r>
          </a:p>
          <a:p>
            <a:pPr marL="0" indent="0">
              <a:buNone/>
            </a:pPr>
            <a:r>
              <a:rPr lang="en-US" sz="2000" dirty="0"/>
              <a:t>It’s built on:</a:t>
            </a:r>
          </a:p>
          <a:p>
            <a:r>
              <a:rPr lang="en-US" sz="2000" b="1" dirty="0"/>
              <a:t>Structures</a:t>
            </a:r>
            <a:r>
              <a:rPr lang="en-US" sz="2000" dirty="0"/>
              <a:t> (like boards, committees, and policies)</a:t>
            </a:r>
          </a:p>
          <a:p>
            <a:r>
              <a:rPr lang="en-US" sz="2000" b="1" dirty="0"/>
              <a:t>Processes</a:t>
            </a:r>
            <a:r>
              <a:rPr lang="en-US" sz="2000" dirty="0"/>
              <a:t> (like planning, monitoring, and reporting)</a:t>
            </a:r>
          </a:p>
          <a:p>
            <a:r>
              <a:rPr lang="en-US" sz="2000" b="1" dirty="0"/>
              <a:t>Values and Principles</a:t>
            </a:r>
            <a:r>
              <a:rPr lang="en-US" sz="2000" dirty="0"/>
              <a:t> (like fairness, transparency, and responsibility)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Governance is both </a:t>
            </a:r>
            <a:r>
              <a:rPr lang="en-US" sz="2000" b="1" dirty="0"/>
              <a:t>formal</a:t>
            </a:r>
            <a:r>
              <a:rPr lang="en-US" sz="2000" dirty="0"/>
              <a:t> (rules, frameworks) and </a:t>
            </a:r>
            <a:r>
              <a:rPr lang="en-US" sz="2000" b="1" dirty="0"/>
              <a:t>cultural</a:t>
            </a:r>
            <a:r>
              <a:rPr lang="en-US" sz="2000" dirty="0"/>
              <a:t> (values, tone at the top).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50068-F7AD-4F9E-451C-95C1B552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4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8A1EB-34CA-815B-DC67-A1D350F7A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E385-3A34-3AB3-5CF0-379A771B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Is About Balancing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F2B0-CD4C-A6EA-93E1-4E39D2D3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23729"/>
          </a:xfrm>
        </p:spPr>
        <p:txBody>
          <a:bodyPr>
            <a:normAutofit/>
          </a:bodyPr>
          <a:lstStyle/>
          <a:p>
            <a:r>
              <a:rPr lang="en-US" sz="2000" dirty="0"/>
              <a:t>Organizations exist in a web of stakeholders — owners, employees, regulators, customers, society.</a:t>
            </a:r>
          </a:p>
          <a:p>
            <a:r>
              <a:rPr lang="en-US" sz="2000" dirty="0"/>
              <a:t>Governance ensures that </a:t>
            </a:r>
            <a:r>
              <a:rPr lang="en-US" sz="2000" b="1" dirty="0"/>
              <a:t>decisions serve the organization’s purpose without unfairly favoring one group.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81853-5F47-8968-2760-5B91EE4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DF20B-B1DA-36AB-E3A8-01016F0F567E}"/>
              </a:ext>
            </a:extLst>
          </p:cNvPr>
          <p:cNvSpPr txBox="1"/>
          <p:nvPr/>
        </p:nvSpPr>
        <p:spPr>
          <a:xfrm>
            <a:off x="2482985" y="3782317"/>
            <a:ext cx="70501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It’s not just about doing things right, but doing the right things, the right way, for the right reasons</a:t>
            </a:r>
          </a:p>
        </p:txBody>
      </p:sp>
    </p:spTree>
    <p:extLst>
      <p:ext uri="{BB962C8B-B14F-4D97-AF65-F5344CB8AC3E}">
        <p14:creationId xmlns:p14="http://schemas.microsoft.com/office/powerpoint/2010/main" val="150341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4505-DBE3-374B-2D85-BE9F65CD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480"/>
            <a:ext cx="10515600" cy="1325563"/>
          </a:xfrm>
        </p:spPr>
        <p:txBody>
          <a:bodyPr/>
          <a:lstStyle/>
          <a:p>
            <a:r>
              <a:rPr lang="en-US" dirty="0"/>
              <a:t>Speaking About Balancing Interest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8663A2-E26A-614D-5B51-D7DE0106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043"/>
            <a:ext cx="10515600" cy="4060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That’s the core of IT Governance!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balancing different interests, priorities, and risks to reach a common goal.</a:t>
            </a:r>
          </a:p>
        </p:txBody>
      </p:sp>
    </p:spTree>
    <p:extLst>
      <p:ext uri="{BB962C8B-B14F-4D97-AF65-F5344CB8AC3E}">
        <p14:creationId xmlns:p14="http://schemas.microsoft.com/office/powerpoint/2010/main" val="3704312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67EB4-669D-2964-CA9A-CE7628FE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FA84-3FFF-9272-C61F-103914FE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008"/>
          </a:xfrm>
        </p:spPr>
        <p:txBody>
          <a:bodyPr/>
          <a:lstStyle/>
          <a:p>
            <a:r>
              <a:rPr lang="en-US" dirty="0"/>
              <a:t>IT Governance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7DABD-CE1D-93D3-5553-476A19E9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 descr="Lazy - Free people icons">
            <a:extLst>
              <a:ext uri="{FF2B5EF4-FFF2-40B4-BE49-F238E27FC236}">
                <a16:creationId xmlns:a16="http://schemas.microsoft.com/office/drawing/2014/main" id="{D86C48C6-F0EB-B8E4-EA12-097B2CBF3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4" y="3753924"/>
            <a:ext cx="1606684" cy="160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in office desk with computer - Free People icons | Free icons, Icon  design, Computer icon">
            <a:extLst>
              <a:ext uri="{FF2B5EF4-FFF2-40B4-BE49-F238E27FC236}">
                <a16:creationId xmlns:a16="http://schemas.microsoft.com/office/drawing/2014/main" id="{493DAACE-89AD-ED7E-4527-02D55D7F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9227" y="1497392"/>
            <a:ext cx="1535519" cy="153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DA1F1-AC87-B503-C5DB-E278FAF680CA}"/>
              </a:ext>
            </a:extLst>
          </p:cNvPr>
          <p:cNvSpPr txBox="1"/>
          <p:nvPr/>
        </p:nvSpPr>
        <p:spPr>
          <a:xfrm>
            <a:off x="2975852" y="1603431"/>
            <a:ext cx="81769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“IT Governance ensures that IT supports and extends the organization’s strategies and objectives.”</a:t>
            </a:r>
            <a:br>
              <a:rPr lang="en-US" sz="2000" dirty="0"/>
            </a:br>
            <a:r>
              <a:rPr lang="en-US" sz="2000" dirty="0"/>
              <a:t>It focuses on value delivery, risk management, performance measurement, and resource optimization.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F9804-6CC1-721B-3A74-ECDF4BAB1BAB}"/>
              </a:ext>
            </a:extLst>
          </p:cNvPr>
          <p:cNvSpPr txBox="1"/>
          <p:nvPr/>
        </p:nvSpPr>
        <p:spPr>
          <a:xfrm>
            <a:off x="2975852" y="4088983"/>
            <a:ext cx="8377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IT Governance is about how technology decisions and activities are guided and monitored so that IT supports the organization’s goals.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0712C-D961-ED15-32E8-8895CDCD4091}"/>
              </a:ext>
            </a:extLst>
          </p:cNvPr>
          <p:cNvSpPr txBox="1"/>
          <p:nvPr/>
        </p:nvSpPr>
        <p:spPr>
          <a:xfrm>
            <a:off x="1857982" y="5751670"/>
            <a:ext cx="8472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IT Governance = making sure IT does the right things, the right way, for the right reasons.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51724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1DA77-C9C9-5A83-BD49-9C9E3888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F5EC-D2C8-1867-C390-BCE886E7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008"/>
          </a:xfrm>
        </p:spPr>
        <p:txBody>
          <a:bodyPr/>
          <a:lstStyle/>
          <a:p>
            <a:r>
              <a:rPr lang="en-US" dirty="0"/>
              <a:t>Suppose You are A Pirate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49ABE-4136-9DBB-7F02-C1A88480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 descr="A person in a pirate garment&#10;&#10;AI-generated content may be incorrect.">
            <a:extLst>
              <a:ext uri="{FF2B5EF4-FFF2-40B4-BE49-F238E27FC236}">
                <a16:creationId xmlns:a16="http://schemas.microsoft.com/office/drawing/2014/main" id="{D0ACA0C4-08DA-773A-DB43-8493B0CB5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46" y="1468876"/>
            <a:ext cx="2631399" cy="3920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4FD9-B966-9F28-EB68-4775AF2D4083}"/>
              </a:ext>
            </a:extLst>
          </p:cNvPr>
          <p:cNvSpPr txBox="1"/>
          <p:nvPr/>
        </p:nvSpPr>
        <p:spPr>
          <a:xfrm>
            <a:off x="4221804" y="1603431"/>
            <a:ext cx="693095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Now, the ship has a powerful engine room — that’s your IT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engineers maintain the engines, patch systems, and keep everything running — that’s IT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But who decides: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What kind of engine the ship should use?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How much fuel to spend?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Which route is the safest or fastest?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That’s IT Governance — the guiding compass that ensures technology supports the ship’s journey, not distracts from it.</a:t>
            </a:r>
          </a:p>
        </p:txBody>
      </p:sp>
    </p:spTree>
    <p:extLst>
      <p:ext uri="{BB962C8B-B14F-4D97-AF65-F5344CB8AC3E}">
        <p14:creationId xmlns:p14="http://schemas.microsoft.com/office/powerpoint/2010/main" val="736248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641E-2258-A20F-59C6-E929E60C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Governance Is About Decision Rights in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D6AA-0AC6-569C-0CFF-B6897680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defines:</a:t>
            </a:r>
          </a:p>
          <a:p>
            <a:r>
              <a:rPr lang="en-US" b="1" dirty="0"/>
              <a:t>Who makes IT decisions</a:t>
            </a:r>
            <a:r>
              <a:rPr lang="en-US" dirty="0"/>
              <a:t> (CIO, business unit, board, etc.)</a:t>
            </a:r>
          </a:p>
          <a:p>
            <a:r>
              <a:rPr lang="en-US" b="1" dirty="0"/>
              <a:t>How IT priorities are set</a:t>
            </a:r>
            <a:endParaRPr lang="en-US" dirty="0"/>
          </a:p>
          <a:p>
            <a:r>
              <a:rPr lang="en-US" b="1" dirty="0"/>
              <a:t>How resources are allocated</a:t>
            </a:r>
            <a:endParaRPr lang="en-US" dirty="0"/>
          </a:p>
          <a:p>
            <a:r>
              <a:rPr lang="en-US" b="1" dirty="0"/>
              <a:t>How performance and risks are monitored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D14E4-DAD4-0098-1AAE-03A2DB22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3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6A99-F4FB-C491-9BAF-1AD11A70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9D8-870A-A2C5-F5F1-6CE545DC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Governance Exists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23982-91CA-A41F-B36C-4E4526C15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889"/>
            <a:ext cx="10515600" cy="4351338"/>
          </a:xfrm>
        </p:spPr>
        <p:txBody>
          <a:bodyPr/>
          <a:lstStyle/>
          <a:p>
            <a:r>
              <a:rPr lang="en-US" dirty="0"/>
              <a:t>Technology now drives nearly every business process: </a:t>
            </a:r>
            <a:r>
              <a:rPr lang="en-US" b="1" dirty="0"/>
              <a:t>more complexity, more risk, and more cost</a:t>
            </a:r>
            <a:r>
              <a:rPr lang="en-US" dirty="0"/>
              <a:t>.</a:t>
            </a:r>
          </a:p>
          <a:p>
            <a:r>
              <a:rPr lang="en-US" dirty="0"/>
              <a:t>Leaders can’t oversee every system or project directly,</a:t>
            </a:r>
            <a:br>
              <a:rPr lang="en-US" dirty="0"/>
            </a:br>
            <a:r>
              <a:rPr lang="en-US" dirty="0"/>
              <a:t>so IT Governance provides a framework of </a:t>
            </a:r>
            <a:r>
              <a:rPr lang="en-US" b="1" dirty="0"/>
              <a:t>structures, processes, and accountability</a:t>
            </a:r>
            <a:r>
              <a:rPr lang="en-US" dirty="0"/>
              <a:t> — ensuring IT investments are controlled, justified, and aligned.</a:t>
            </a:r>
          </a:p>
          <a:p>
            <a:r>
              <a:rPr lang="en-US" dirty="0"/>
              <a:t>It turns IT from a cost center into a </a:t>
            </a:r>
            <a:r>
              <a:rPr lang="en-US" b="1" dirty="0"/>
              <a:t>strategic enabler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93E61-E9EF-2694-FA46-4A326EDC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45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9662-722E-FE4C-A90E-967D55FD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Governance vs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F8100-A923-9736-905B-633127B17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#alignment</a:t>
            </a:r>
          </a:p>
        </p:txBody>
      </p:sp>
    </p:spTree>
    <p:extLst>
      <p:ext uri="{BB962C8B-B14F-4D97-AF65-F5344CB8AC3E}">
        <p14:creationId xmlns:p14="http://schemas.microsoft.com/office/powerpoint/2010/main" val="2877362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42EC-4588-C624-D31A-34882251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Governance vs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CF157-A039-9514-1465-517702E0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Governance and management are closely connected, but they are </a:t>
            </a:r>
            <a:r>
              <a:rPr lang="en-US" i="1" dirty="0"/>
              <a:t>not the same thing.</a:t>
            </a:r>
          </a:p>
          <a:p>
            <a:r>
              <a:rPr lang="en-US" dirty="0"/>
              <a:t>At its core:</a:t>
            </a:r>
          </a:p>
          <a:p>
            <a:pPr lvl="1"/>
            <a:r>
              <a:rPr lang="en-US" dirty="0"/>
              <a:t>Governance is about direction, control, and accountability.</a:t>
            </a:r>
          </a:p>
          <a:p>
            <a:pPr lvl="1"/>
            <a:r>
              <a:rPr lang="en-US" dirty="0"/>
              <a:t>Management is about execution, coordination, and performance.</a:t>
            </a:r>
          </a:p>
          <a:p>
            <a:r>
              <a:rPr lang="en-US" dirty="0"/>
              <a:t>Governance decides </a:t>
            </a:r>
            <a:r>
              <a:rPr lang="en-US" b="1" dirty="0"/>
              <a:t>what</a:t>
            </a:r>
            <a:r>
              <a:rPr lang="en-US" dirty="0"/>
              <a:t> should be done and </a:t>
            </a:r>
            <a:r>
              <a:rPr lang="en-US" b="1" dirty="0"/>
              <a:t>why</a:t>
            </a:r>
            <a:r>
              <a:rPr lang="en-US" dirty="0"/>
              <a:t>.</a:t>
            </a:r>
          </a:p>
          <a:p>
            <a:r>
              <a:rPr lang="en-US" dirty="0"/>
              <a:t>Management decides </a:t>
            </a:r>
            <a:r>
              <a:rPr lang="en-US" b="1" dirty="0"/>
              <a:t>how</a:t>
            </a:r>
            <a:r>
              <a:rPr lang="en-US" dirty="0"/>
              <a:t> it should be done and </a:t>
            </a:r>
            <a:r>
              <a:rPr lang="en-US" b="1" dirty="0"/>
              <a:t>makes it happen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651F-0FEB-B084-C7FE-046CE0DF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5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98748-F65F-5E12-76F0-0BC4FEBA1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7BB3-AB22-9602-7221-9BDA0F97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8381"/>
          </a:xfrm>
        </p:spPr>
        <p:txBody>
          <a:bodyPr/>
          <a:lstStyle/>
          <a:p>
            <a:r>
              <a:rPr lang="en-US" dirty="0"/>
              <a:t>⚓ The Ship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5C394-7A67-46FB-4645-3114A305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877"/>
            <a:ext cx="10515600" cy="470808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Imagine again our ship on the Grand Line.</a:t>
            </a:r>
          </a:p>
          <a:p>
            <a:pPr>
              <a:lnSpc>
                <a:spcPct val="100000"/>
              </a:lnSpc>
            </a:pPr>
            <a:r>
              <a:rPr lang="en-US" dirty="0"/>
              <a:t>The Captain decides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where the ship is going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why that’s the goal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rules everyone follows</a:t>
            </a:r>
          </a:p>
          <a:p>
            <a:pPr>
              <a:lnSpc>
                <a:spcPct val="100000"/>
              </a:lnSpc>
            </a:pPr>
            <a:r>
              <a:rPr lang="en-US" dirty="0"/>
              <a:t>The Crew: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adjusts the sails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keeps the engine running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navigates through storms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0763E-F511-9622-7C54-24BA3C0B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B7FD2-EAC5-45AC-7F39-4AE0D2507536}"/>
              </a:ext>
            </a:extLst>
          </p:cNvPr>
          <p:cNvSpPr txBox="1"/>
          <p:nvPr/>
        </p:nvSpPr>
        <p:spPr>
          <a:xfrm>
            <a:off x="6864485" y="2529192"/>
            <a:ext cx="349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Stencil" panose="040409050D0802020404" pitchFamily="82" charset="0"/>
              </a:rPr>
              <a:t>Governance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C8770-4AB8-83D5-BD60-64462BC5FBD4}"/>
              </a:ext>
            </a:extLst>
          </p:cNvPr>
          <p:cNvSpPr txBox="1"/>
          <p:nvPr/>
        </p:nvSpPr>
        <p:spPr>
          <a:xfrm>
            <a:off x="6864485" y="4523362"/>
            <a:ext cx="3855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Stencil" panose="040409050D0802020404" pitchFamily="82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427086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2C04A-BCBB-9364-2819-8725E669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</a:t>
            </a:r>
          </a:p>
        </p:txBody>
      </p:sp>
    </p:spTree>
    <p:extLst>
      <p:ext uri="{BB962C8B-B14F-4D97-AF65-F5344CB8AC3E}">
        <p14:creationId xmlns:p14="http://schemas.microsoft.com/office/powerpoint/2010/main" val="2021974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1E1AF-B06B-0DDE-D883-F69546CA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AA6C-975E-F017-3FB4-EABB8246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8381"/>
          </a:xfrm>
        </p:spPr>
        <p:txBody>
          <a:bodyPr/>
          <a:lstStyle/>
          <a:p>
            <a:r>
              <a:rPr lang="en-US" dirty="0"/>
              <a:t>How They Work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C1A6-043C-E869-37A5-A6AC48B64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877"/>
            <a:ext cx="10515600" cy="4708086"/>
          </a:xfrm>
        </p:spPr>
        <p:txBody>
          <a:bodyPr/>
          <a:lstStyle/>
          <a:p>
            <a:r>
              <a:rPr lang="en-US" dirty="0"/>
              <a:t>Governance and management are </a:t>
            </a:r>
            <a:r>
              <a:rPr lang="en-US" b="1" dirty="0"/>
              <a:t>complementary</a:t>
            </a:r>
            <a:r>
              <a:rPr lang="en-US" dirty="0"/>
              <a:t>, not hierarchical.</a:t>
            </a:r>
          </a:p>
          <a:p>
            <a:r>
              <a:rPr lang="en-US" dirty="0"/>
              <a:t>Governance provides the </a:t>
            </a:r>
            <a:r>
              <a:rPr lang="en-US" b="1" dirty="0"/>
              <a:t>framework</a:t>
            </a:r>
            <a:r>
              <a:rPr lang="en-US" dirty="0"/>
              <a:t> — vision, boundaries, and accountability.</a:t>
            </a:r>
          </a:p>
          <a:p>
            <a:r>
              <a:rPr lang="en-US" dirty="0"/>
              <a:t>Management provides the </a:t>
            </a:r>
            <a:r>
              <a:rPr lang="en-US" b="1" dirty="0"/>
              <a:t>action</a:t>
            </a:r>
            <a:r>
              <a:rPr lang="en-US" dirty="0"/>
              <a:t> — turning governance decisions into results.</a:t>
            </a:r>
          </a:p>
          <a:p>
            <a:pPr lvl="1"/>
            <a:r>
              <a:rPr lang="en-US" dirty="0"/>
              <a:t>Governance says </a:t>
            </a:r>
            <a:r>
              <a:rPr lang="en-US" i="1" dirty="0"/>
              <a:t>“We will go north.”</a:t>
            </a:r>
          </a:p>
          <a:p>
            <a:pPr lvl="1"/>
            <a:r>
              <a:rPr lang="en-US" dirty="0"/>
              <a:t>Management figures out </a:t>
            </a:r>
            <a:r>
              <a:rPr lang="en-US" i="1" dirty="0"/>
              <a:t>“How do we get there safely, efficiently, and on time?”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1E04E-0E5F-0156-0F8E-7A3694A1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7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F64B-F0AA-AF94-FBBB-EACBF2E7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FE1B-F019-8176-DE71-B62B9D7C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8381"/>
          </a:xfrm>
        </p:spPr>
        <p:txBody>
          <a:bodyPr/>
          <a:lstStyle/>
          <a:p>
            <a:r>
              <a:rPr lang="en-US" dirty="0"/>
              <a:t>How They Work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2DA9C-51B3-2827-43C8-B7E40B91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150" name="Picture 6" descr="Top 10 des choses à savoir sur Nami | Gear5World">
            <a:extLst>
              <a:ext uri="{FF2B5EF4-FFF2-40B4-BE49-F238E27FC236}">
                <a16:creationId xmlns:a16="http://schemas.microsoft.com/office/drawing/2014/main" id="{958A3F0F-B156-3ADC-D3DD-C7C931FE2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83" y="2639235"/>
            <a:ext cx="3142034" cy="176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what I think about whenever luffy says &quot;lets go&quot; - YouTube">
            <a:extLst>
              <a:ext uri="{FF2B5EF4-FFF2-40B4-BE49-F238E27FC236}">
                <a16:creationId xmlns:a16="http://schemas.microsoft.com/office/drawing/2014/main" id="{6FB0DF4B-A9DF-1BEE-6EF6-47C552C60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1" r="9010"/>
          <a:stretch>
            <a:fillRect/>
          </a:stretch>
        </p:blipFill>
        <p:spPr bwMode="auto">
          <a:xfrm>
            <a:off x="1566154" y="2470825"/>
            <a:ext cx="3345461" cy="22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386DF-5853-3CA7-EDC5-26CB0E457618}"/>
              </a:ext>
            </a:extLst>
          </p:cNvPr>
          <p:cNvSpPr txBox="1"/>
          <p:nvPr/>
        </p:nvSpPr>
        <p:spPr>
          <a:xfrm>
            <a:off x="1985231" y="1471667"/>
            <a:ext cx="25073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“We will go north.”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D6771-7287-CA2B-AE09-91C0C69A531B}"/>
              </a:ext>
            </a:extLst>
          </p:cNvPr>
          <p:cNvSpPr txBox="1"/>
          <p:nvPr/>
        </p:nvSpPr>
        <p:spPr>
          <a:xfrm>
            <a:off x="7001888" y="1471667"/>
            <a:ext cx="32174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“How do we get there safely, efficiently, and on time?”</a:t>
            </a:r>
          </a:p>
        </p:txBody>
      </p:sp>
    </p:spTree>
    <p:extLst>
      <p:ext uri="{BB962C8B-B14F-4D97-AF65-F5344CB8AC3E}">
        <p14:creationId xmlns:p14="http://schemas.microsoft.com/office/powerpoint/2010/main" val="2671036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9D0A-4EDB-6E40-0EF5-A972FAFDD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81BC-3254-DC52-63D9-A3512987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18380"/>
          </a:xfrm>
        </p:spPr>
        <p:txBody>
          <a:bodyPr>
            <a:normAutofit/>
          </a:bodyPr>
          <a:lstStyle/>
          <a:p>
            <a:r>
              <a:rPr lang="en-US" dirty="0"/>
              <a:t>COBIT</a:t>
            </a:r>
            <a:br>
              <a:rPr lang="en-US" dirty="0"/>
            </a:br>
            <a:r>
              <a:rPr lang="en-US" dirty="0"/>
              <a:t>IT Governance and Management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C0443-7E25-6CAF-682D-E623A4A9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170" name="Picture 2" descr="Industry News 2018 A New COBIT Is in Town and I Really Like How It Looks">
            <a:extLst>
              <a:ext uri="{FF2B5EF4-FFF2-40B4-BE49-F238E27FC236}">
                <a16:creationId xmlns:a16="http://schemas.microsoft.com/office/drawing/2014/main" id="{765E9312-4359-754D-74A0-D9309E201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6969"/>
            <a:ext cx="10186395" cy="32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47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AFCF4-BFAA-23DF-EB1D-E56AD6E07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Understanding COBIT Framework: Definition, Components, and Benefits -  CyberTalents">
            <a:extLst>
              <a:ext uri="{FF2B5EF4-FFF2-40B4-BE49-F238E27FC236}">
                <a16:creationId xmlns:a16="http://schemas.microsoft.com/office/drawing/2014/main" id="{97513380-5F0C-BA46-33D9-304554373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53" y="1484683"/>
            <a:ext cx="8529680" cy="472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4D2E5-8856-DBD5-D8A0-B5ED5DB3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18380"/>
          </a:xfrm>
        </p:spPr>
        <p:txBody>
          <a:bodyPr>
            <a:normAutofit/>
          </a:bodyPr>
          <a:lstStyle/>
          <a:p>
            <a:r>
              <a:rPr lang="en-US" dirty="0"/>
              <a:t>COBIT</a:t>
            </a:r>
            <a:br>
              <a:rPr lang="en-US" dirty="0"/>
            </a:br>
            <a:r>
              <a:rPr lang="en-US" dirty="0"/>
              <a:t>IT Governance and Management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8F327-5A65-2BA0-314E-A15114F3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6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5F6-6D20-336E-B44A-960FD602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I – Audit The Lecturer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1558D5-8AFA-A777-1373-A66D072E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4163C-E86B-00DC-4CE2-CD82807DC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095689" cy="432100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Objective: To practice the fundamental auditor’s mindset (gathering evidence, verifying facts, and forming conclusions.)</a:t>
            </a:r>
          </a:p>
          <a:p>
            <a:pPr>
              <a:lnSpc>
                <a:spcPct val="120000"/>
              </a:lnSpc>
            </a:pPr>
            <a:r>
              <a:rPr lang="en-US" dirty="0"/>
              <a:t>You will apply investigative skills to construct a factual profile of me using publicly available sources and ethical methods.</a:t>
            </a:r>
          </a:p>
          <a:p>
            <a:pPr>
              <a:lnSpc>
                <a:spcPct val="120000"/>
              </a:lnSpc>
            </a:pPr>
            <a:r>
              <a:rPr lang="en-US" dirty="0"/>
              <a:t>It is individual assignment!</a:t>
            </a:r>
          </a:p>
          <a:p>
            <a:pPr>
              <a:lnSpc>
                <a:spcPct val="120000"/>
              </a:lnSpc>
            </a:pPr>
            <a:r>
              <a:rPr lang="en-US" dirty="0"/>
              <a:t>You may use: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Internet searches (articles, publications, social media, official websites, etc.)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Digital footprints (academic or professional records, conference mentions, etc.)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Publicly available documents, videos, or interviews</a:t>
            </a:r>
          </a:p>
        </p:txBody>
      </p:sp>
    </p:spTree>
    <p:extLst>
      <p:ext uri="{BB962C8B-B14F-4D97-AF65-F5344CB8AC3E}">
        <p14:creationId xmlns:p14="http://schemas.microsoft.com/office/powerpoint/2010/main" val="730554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ED176-B74B-5066-C981-713DC3500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8E32-0AE7-042B-DDBB-CB0C70EB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I – Audit The Lecturer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C4804-CCFF-404C-03CB-FE19B423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050C5-D2B6-28C6-F26C-66E48452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095689" cy="43015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Your task is to:</a:t>
            </a:r>
          </a:p>
          <a:p>
            <a:pPr>
              <a:lnSpc>
                <a:spcPct val="120000"/>
              </a:lnSpc>
            </a:pPr>
            <a:r>
              <a:rPr lang="en-US" b="1" dirty="0"/>
              <a:t>Collect</a:t>
            </a:r>
            <a:r>
              <a:rPr lang="en-US" dirty="0"/>
              <a:t> as many relevant data points as you can find.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Evaluate</a:t>
            </a:r>
            <a:r>
              <a:rPr lang="en-US" dirty="0"/>
              <a:t> the reliability and credibility of each source.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Summarize</a:t>
            </a:r>
            <a:r>
              <a:rPr lang="en-US" dirty="0"/>
              <a:t> your findings into a concise factual profile.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Conclude</a:t>
            </a:r>
            <a:r>
              <a:rPr lang="en-US" dirty="0"/>
              <a:t> what you can infer about my background, expertise, and interests based only on the evidence gathered. (extra points for those gathered unique and rare findings)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Rules &amp; Ethics</a:t>
            </a:r>
          </a:p>
          <a:p>
            <a:r>
              <a:rPr lang="en-US" dirty="0"/>
              <a:t>Use only open-source and publicly available information.</a:t>
            </a:r>
          </a:p>
          <a:p>
            <a:r>
              <a:rPr lang="en-US" dirty="0"/>
              <a:t>No direct messaging, hacking, or intrusive actions.</a:t>
            </a:r>
          </a:p>
          <a:p>
            <a:r>
              <a:rPr lang="en-US" dirty="0"/>
              <a:t>All claims must be supported by traceable evidence (e.g., link, citation, screenshot).</a:t>
            </a:r>
          </a:p>
          <a:p>
            <a:r>
              <a:rPr lang="en-US" dirty="0"/>
              <a:t>Maintain a professional and respectful tone in your report.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09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6A8AC-EF05-4ECD-F6CC-3627ADFB8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C945-B6EB-F52C-46B8-1364BDA5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68E23-2B62-F69B-320B-4A0327FC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A44B9-AE4B-2DB7-52FA-1C04D0620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095689" cy="4301550"/>
          </a:xfrm>
        </p:spPr>
        <p:txBody>
          <a:bodyPr>
            <a:normAutofit/>
          </a:bodyPr>
          <a:lstStyle/>
          <a:p>
            <a:r>
              <a:rPr lang="en-US" b="1" dirty="0"/>
              <a:t>Format:</a:t>
            </a:r>
            <a:r>
              <a:rPr lang="en-US" dirty="0"/>
              <a:t> Short report (1–2 pages) or slide deck (max 5 slides)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dirty="0"/>
              <a:t>Summary of findings</a:t>
            </a:r>
          </a:p>
          <a:p>
            <a:pPr lvl="1"/>
            <a:r>
              <a:rPr lang="en-US" dirty="0"/>
              <a:t>Evidence list</a:t>
            </a:r>
          </a:p>
          <a:p>
            <a:r>
              <a:rPr lang="en-US" b="1" dirty="0"/>
              <a:t>Deadline:</a:t>
            </a:r>
            <a:r>
              <a:rPr lang="en-US" dirty="0"/>
              <a:t> November 16th @ 23.59 WIB</a:t>
            </a:r>
          </a:p>
          <a:p>
            <a:r>
              <a:rPr lang="en-US" b="1" dirty="0"/>
              <a:t>Submission:</a:t>
            </a:r>
            <a:r>
              <a:rPr lang="en-US" dirty="0"/>
              <a:t>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https://forms.gle/x6iMiFd9QNPsjCE16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3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BDFF-B4B4-3CEB-104E-CD2180BE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Serba-</a:t>
            </a:r>
            <a:r>
              <a:rPr lang="en-US" dirty="0" err="1"/>
              <a:t>Serbi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7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7A95-73F5-59D1-BC02-89267215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41"/>
            <a:ext cx="10515600" cy="987020"/>
          </a:xfrm>
        </p:spPr>
        <p:txBody>
          <a:bodyPr/>
          <a:lstStyle/>
          <a:p>
            <a:r>
              <a:rPr lang="en-US" dirty="0"/>
              <a:t>Governance in One Piece World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EFF2222-3083-4BD9-24E4-E47B92F8E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876238"/>
              </p:ext>
            </p:extLst>
          </p:nvPr>
        </p:nvGraphicFramePr>
        <p:xfrm>
          <a:off x="935868" y="1352145"/>
          <a:ext cx="9161442" cy="4661608"/>
        </p:xfrm>
        <a:graphic>
          <a:graphicData uri="http://schemas.openxmlformats.org/drawingml/2006/table">
            <a:tbl>
              <a:tblPr/>
              <a:tblGrid>
                <a:gridCol w="3053814">
                  <a:extLst>
                    <a:ext uri="{9D8B030D-6E8A-4147-A177-3AD203B41FA5}">
                      <a16:colId xmlns:a16="http://schemas.microsoft.com/office/drawing/2014/main" val="991434285"/>
                    </a:ext>
                  </a:extLst>
                </a:gridCol>
                <a:gridCol w="3053814">
                  <a:extLst>
                    <a:ext uri="{9D8B030D-6E8A-4147-A177-3AD203B41FA5}">
                      <a16:colId xmlns:a16="http://schemas.microsoft.com/office/drawing/2014/main" val="2952660928"/>
                    </a:ext>
                  </a:extLst>
                </a:gridCol>
                <a:gridCol w="3053814">
                  <a:extLst>
                    <a:ext uri="{9D8B030D-6E8A-4147-A177-3AD203B41FA5}">
                      <a16:colId xmlns:a16="http://schemas.microsoft.com/office/drawing/2014/main" val="3529510089"/>
                    </a:ext>
                  </a:extLst>
                </a:gridCol>
              </a:tblGrid>
              <a:tr h="461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Governance Element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One Piece Example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Explanation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447172"/>
                  </a:ext>
                </a:extLst>
              </a:tr>
              <a:tr h="5442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Vision / Goal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i="1"/>
                        <a:t>Find the One Piece and make Luffy the Pirate King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Every organization needs a clear purpose and direction.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978765"/>
                  </a:ext>
                </a:extLst>
              </a:tr>
              <a:tr h="7780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Governing Body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i="1" dirty="0"/>
                        <a:t>Luffy (Captain) and core crew leaders (Zoro, Nami, Robin)</a:t>
                      </a:r>
                      <a:endParaRPr lang="en-US" sz="150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They set direction, make decisions, and ensure everyone stays aligned.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724735"/>
                  </a:ext>
                </a:extLst>
              </a:tr>
              <a:tr h="7780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Structure &amp; Roles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i="1"/>
                        <a:t>Each crew member has a defined role</a:t>
                      </a:r>
                      <a:r>
                        <a:rPr lang="en-US" sz="1500"/>
                        <a:t> — navigator (Nami), cook (Sanji), doctor (Chopper), etc.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Governance defines who does what — clear roles and responsibilities.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982391"/>
                  </a:ext>
                </a:extLst>
              </a:tr>
              <a:tr h="5442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Rules &amp; Culture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i="1"/>
                        <a:t>Crew’s code of loyalty, respect, and freedom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Governance creates the values and rules that guide behavior.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293004"/>
                  </a:ext>
                </a:extLst>
              </a:tr>
              <a:tr h="7780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Accountability &amp; Oversight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i="1"/>
                        <a:t>Luffy trusts his crew but steps in when something goes wrong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Governance is about trust with accountability, not micromanagement.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641831"/>
                  </a:ext>
                </a:extLst>
              </a:tr>
              <a:tr h="7780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Risk &amp; Change Management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i="1"/>
                        <a:t>Adapting to new seas, Marines, or enemies</a:t>
                      </a:r>
                      <a:endParaRPr lang="en-US" sz="150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Governance ensures the crew anticipates risks and adapts responsibly.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276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560F1-63C4-9B43-60E5-66657E6E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F323-8552-5D42-54B9-F3861708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2CB317EA-7DF2-DED0-5EF7-C5F54E38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00" y="441082"/>
            <a:ext cx="2642070" cy="2429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4AE5C-066F-1D4D-F932-C305C301B374}"/>
              </a:ext>
            </a:extLst>
          </p:cNvPr>
          <p:cNvSpPr txBox="1"/>
          <p:nvPr/>
        </p:nvSpPr>
        <p:spPr>
          <a:xfrm>
            <a:off x="436880" y="885221"/>
            <a:ext cx="6004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Teuku Raja </a:t>
            </a:r>
            <a:r>
              <a:rPr lang="en-US" sz="3600" b="1" dirty="0"/>
              <a:t>Irfan </a:t>
            </a:r>
            <a:r>
              <a:rPr lang="en-US" sz="3600" dirty="0"/>
              <a:t>Radarma</a:t>
            </a:r>
            <a:endParaRPr lang="en-US" sz="3200" dirty="0"/>
          </a:p>
          <a:p>
            <a:pPr algn="r"/>
            <a:r>
              <a:rPr lang="en-US" dirty="0"/>
              <a:t>Unit </a:t>
            </a:r>
            <a:r>
              <a:rPr lang="en-US" dirty="0" err="1"/>
              <a:t>Kerja</a:t>
            </a:r>
            <a:r>
              <a:rPr lang="en-US" dirty="0"/>
              <a:t>: </a:t>
            </a:r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r>
              <a:rPr lang="en-US" dirty="0"/>
              <a:t> </a:t>
            </a:r>
            <a:r>
              <a:rPr lang="en-US" dirty="0" err="1"/>
              <a:t>Kemenkeu</a:t>
            </a:r>
            <a:endParaRPr lang="en-US" dirty="0"/>
          </a:p>
          <a:p>
            <a:pPr algn="r"/>
            <a:r>
              <a:rPr lang="en-US" dirty="0"/>
              <a:t>Email: </a:t>
            </a:r>
            <a:r>
              <a:rPr lang="en-US" dirty="0">
                <a:hlinkClick r:id="rId3"/>
              </a:rPr>
              <a:t>teuku.radarma@kemenkeu.go.id</a:t>
            </a:r>
            <a:endParaRPr lang="en-US" dirty="0"/>
          </a:p>
          <a:p>
            <a:pPr algn="r"/>
            <a:r>
              <a:rPr lang="en-US" dirty="0" err="1"/>
              <a:t>Telepon</a:t>
            </a:r>
            <a:r>
              <a:rPr lang="en-US" dirty="0"/>
              <a:t>/WA: +62 89652063776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88E929-D749-73A7-284A-AFD326228038}"/>
              </a:ext>
            </a:extLst>
          </p:cNvPr>
          <p:cNvCxnSpPr/>
          <p:nvPr/>
        </p:nvCxnSpPr>
        <p:spPr>
          <a:xfrm>
            <a:off x="1036320" y="4906072"/>
            <a:ext cx="10078720" cy="0"/>
          </a:xfrm>
          <a:prstGeom prst="straightConnector1">
            <a:avLst/>
          </a:prstGeom>
          <a:ln w="3810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D1AA8-A105-DEEA-C65B-D03A3452AB83}"/>
              </a:ext>
            </a:extLst>
          </p:cNvPr>
          <p:cNvSpPr/>
          <p:nvPr/>
        </p:nvSpPr>
        <p:spPr>
          <a:xfrm>
            <a:off x="98552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AC75E1-0387-6346-3F3E-59EE8BAE7167}"/>
              </a:ext>
            </a:extLst>
          </p:cNvPr>
          <p:cNvSpPr/>
          <p:nvPr/>
        </p:nvSpPr>
        <p:spPr>
          <a:xfrm>
            <a:off x="3046068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C02FB-8DC6-4BE4-67D4-27970D167191}"/>
              </a:ext>
            </a:extLst>
          </p:cNvPr>
          <p:cNvSpPr txBox="1"/>
          <p:nvPr/>
        </p:nvSpPr>
        <p:spPr>
          <a:xfrm>
            <a:off x="951671" y="4074474"/>
            <a:ext cx="1833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</a:t>
            </a:r>
          </a:p>
          <a:p>
            <a:r>
              <a:rPr lang="en-US" dirty="0"/>
              <a:t>Lahir, Tangerang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79740-7413-6AEF-B692-FBB7D0568DF8}"/>
              </a:ext>
            </a:extLst>
          </p:cNvPr>
          <p:cNvSpPr txBox="1"/>
          <p:nvPr/>
        </p:nvSpPr>
        <p:spPr>
          <a:xfrm>
            <a:off x="3028237" y="5070493"/>
            <a:ext cx="11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  <a:p>
            <a:r>
              <a:rPr lang="en-US" dirty="0"/>
              <a:t>DIII STAN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8A7E37-B602-E776-5269-8ADF0F417B58}"/>
              </a:ext>
            </a:extLst>
          </p:cNvPr>
          <p:cNvSpPr/>
          <p:nvPr/>
        </p:nvSpPr>
        <p:spPr>
          <a:xfrm>
            <a:off x="471201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BB62D-E2C3-DAB2-5EA8-D0BB3F3E4E5E}"/>
              </a:ext>
            </a:extLst>
          </p:cNvPr>
          <p:cNvSpPr txBox="1"/>
          <p:nvPr/>
        </p:nvSpPr>
        <p:spPr>
          <a:xfrm>
            <a:off x="4712010" y="3794193"/>
            <a:ext cx="2234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  <a:p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endParaRPr lang="en-US" dirty="0"/>
          </a:p>
          <a:p>
            <a:r>
              <a:rPr lang="en-US" dirty="0" err="1"/>
              <a:t>Kemenkeu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45C8E5-E65C-6256-7033-D92926E6072B}"/>
              </a:ext>
            </a:extLst>
          </p:cNvPr>
          <p:cNvSpPr/>
          <p:nvPr/>
        </p:nvSpPr>
        <p:spPr>
          <a:xfrm>
            <a:off x="6675032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8016F-4EAC-E77E-C1F5-805A7534F671}"/>
              </a:ext>
            </a:extLst>
          </p:cNvPr>
          <p:cNvSpPr txBox="1"/>
          <p:nvPr/>
        </p:nvSpPr>
        <p:spPr>
          <a:xfrm>
            <a:off x="6675032" y="5061027"/>
            <a:ext cx="246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  <a:p>
            <a:r>
              <a:rPr lang="en-US" dirty="0"/>
              <a:t>S1 Universitas </a:t>
            </a:r>
            <a:r>
              <a:rPr lang="en-US" dirty="0" err="1"/>
              <a:t>Andalas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94978-CCE5-B7D5-BD2E-6846BA554102}"/>
              </a:ext>
            </a:extLst>
          </p:cNvPr>
          <p:cNvSpPr/>
          <p:nvPr/>
        </p:nvSpPr>
        <p:spPr>
          <a:xfrm>
            <a:off x="8686824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6CD53-1491-A2BE-0ED0-869198C86F05}"/>
              </a:ext>
            </a:extLst>
          </p:cNvPr>
          <p:cNvSpPr txBox="1"/>
          <p:nvPr/>
        </p:nvSpPr>
        <p:spPr>
          <a:xfrm>
            <a:off x="8610600" y="3984968"/>
            <a:ext cx="322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dirty="0"/>
              <a:t>S2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192706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6283-C258-815C-40D3-85799AF7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1749-DDDC-4DED-E6A4-1286BE02E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F3F7F-605E-9A24-6FB1-4B10F473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3B52-3E6D-5E73-C1F2-9E3ABD10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8240"/>
            <a:ext cx="10515600" cy="4673803"/>
          </a:xfrm>
        </p:spPr>
        <p:txBody>
          <a:bodyPr>
            <a:noAutofit/>
          </a:bodyPr>
          <a:lstStyle/>
          <a:p>
            <a:pPr algn="ctr"/>
            <a:r>
              <a:rPr lang="en-US" sz="11500" dirty="0"/>
              <a:t>Now,</a:t>
            </a:r>
            <a:br>
              <a:rPr lang="en-US" sz="11500" dirty="0"/>
            </a:br>
            <a:r>
              <a:rPr lang="en-US" sz="11500" dirty="0"/>
              <a:t>Who Are you?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0C72B-B1AD-5D7E-D914-56553481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3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General path of where this class is going this semester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540" y="236651"/>
            <a:ext cx="482092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Class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1" y="1682885"/>
            <a:ext cx="5473429" cy="4354221"/>
          </a:xfrm>
        </p:spPr>
        <p:txBody>
          <a:bodyPr/>
          <a:lstStyle/>
          <a:p>
            <a:pPr marL="360363" lvl="0" indent="-360363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/>
              <a:t>IT Governance: Concept</a:t>
            </a:r>
          </a:p>
          <a:p>
            <a:pPr marL="360363" lvl="0" indent="-3603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IT Governance: Audit Program</a:t>
            </a:r>
          </a:p>
          <a:p>
            <a:pPr marL="360363" lvl="0" indent="-3603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IS Acquisition, Development &amp; Implementation I</a:t>
            </a:r>
          </a:p>
          <a:p>
            <a:pPr marL="360363" lvl="0" indent="-3603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IS Acquisition, Development &amp; Implementation II</a:t>
            </a:r>
          </a:p>
          <a:p>
            <a:pPr marL="360363" lvl="0" indent="-3603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IS Operation &amp; Business Resilience</a:t>
            </a:r>
          </a:p>
          <a:p>
            <a:pPr marL="360363" lvl="0" indent="-3603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Protection of Information Assets I</a:t>
            </a:r>
          </a:p>
          <a:p>
            <a:pPr marL="360363" lvl="0" indent="-3603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Protection of Information Assets II</a:t>
            </a:r>
          </a:p>
          <a:p>
            <a:pPr marL="360363" lvl="0" indent="-3603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Mid-Term Exam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09DF7A-9B78-AB11-FA80-26BA72C3D29B}"/>
              </a:ext>
            </a:extLst>
          </p:cNvPr>
          <p:cNvSpPr txBox="1">
            <a:spLocks/>
          </p:cNvSpPr>
          <p:nvPr/>
        </p:nvSpPr>
        <p:spPr>
          <a:xfrm>
            <a:off x="6459167" y="1682885"/>
            <a:ext cx="5340483" cy="4354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33363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+mj-lt"/>
              <a:buAutoNum type="alphaU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lnSpc>
                <a:spcPct val="150000"/>
              </a:lnSpc>
              <a:buFont typeface="+mj-lt"/>
              <a:buAutoNum type="arabicPeriod" startAt="9"/>
            </a:pPr>
            <a:r>
              <a:rPr lang="en-US" sz="1800" dirty="0"/>
              <a:t>Basic of Data Analysis</a:t>
            </a:r>
          </a:p>
          <a:p>
            <a:pPr marL="360363" indent="-360363">
              <a:lnSpc>
                <a:spcPct val="150000"/>
              </a:lnSpc>
              <a:buFont typeface="+mj-lt"/>
              <a:buAutoNum type="arabicPeriod" startAt="9"/>
            </a:pPr>
            <a:r>
              <a:rPr lang="en-US" sz="1800" dirty="0"/>
              <a:t>Risk and Control</a:t>
            </a:r>
          </a:p>
          <a:p>
            <a:pPr marL="360363" indent="-360363">
              <a:lnSpc>
                <a:spcPct val="150000"/>
              </a:lnSpc>
              <a:buFont typeface="+mj-lt"/>
              <a:buAutoNum type="arabicPeriod" startAt="9"/>
            </a:pPr>
            <a:r>
              <a:rPr lang="en-US" sz="1800" dirty="0"/>
              <a:t>Parallel Simulation</a:t>
            </a:r>
          </a:p>
          <a:p>
            <a:pPr marL="360363" indent="-360363">
              <a:lnSpc>
                <a:spcPct val="150000"/>
              </a:lnSpc>
              <a:buFont typeface="+mj-lt"/>
              <a:buAutoNum type="arabicPeriod" startAt="9"/>
            </a:pPr>
            <a:r>
              <a:rPr lang="en-US" sz="1800" dirty="0"/>
              <a:t>Analytics and Sampling</a:t>
            </a:r>
          </a:p>
          <a:p>
            <a:pPr marL="360363" indent="-360363">
              <a:lnSpc>
                <a:spcPct val="150000"/>
              </a:lnSpc>
              <a:buFont typeface="+mj-lt"/>
              <a:buAutoNum type="arabicPeriod" startAt="9"/>
            </a:pPr>
            <a:r>
              <a:rPr lang="en-US" sz="1800" dirty="0"/>
              <a:t>Substantive Testing: Sales Cycle</a:t>
            </a:r>
          </a:p>
          <a:p>
            <a:pPr marL="360363" indent="-360363">
              <a:lnSpc>
                <a:spcPct val="150000"/>
              </a:lnSpc>
              <a:buFont typeface="+mj-lt"/>
              <a:buAutoNum type="arabicPeriod" startAt="9"/>
            </a:pPr>
            <a:r>
              <a:rPr lang="en-US" sz="1800" dirty="0"/>
              <a:t>Substantive Testing: Expenditure Cycle</a:t>
            </a:r>
          </a:p>
          <a:p>
            <a:pPr marL="360363" indent="-360363">
              <a:lnSpc>
                <a:spcPct val="150000"/>
              </a:lnSpc>
              <a:buFont typeface="+mj-lt"/>
              <a:buAutoNum type="arabicPeriod" startAt="9"/>
            </a:pPr>
            <a:r>
              <a:rPr lang="en-US" sz="1800" dirty="0"/>
              <a:t>Audit Report</a:t>
            </a:r>
          </a:p>
          <a:p>
            <a:pPr marL="360363" indent="-360363">
              <a:lnSpc>
                <a:spcPct val="150000"/>
              </a:lnSpc>
              <a:buFont typeface="+mj-lt"/>
              <a:buAutoNum type="arabicPeriod" startAt="9"/>
            </a:pPr>
            <a:r>
              <a:rPr lang="en-US" sz="1800" dirty="0"/>
              <a:t>Final Exam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8F37-A50D-160F-959B-451148F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Aktivitas</a:t>
            </a:r>
            <a:r>
              <a:rPr lang="en-US" sz="4000" dirty="0"/>
              <a:t> </a:t>
            </a:r>
            <a:r>
              <a:rPr lang="en-US" sz="4000" dirty="0" err="1"/>
              <a:t>Kelas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DAE2-B333-C41A-41EF-77E619569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Setiap slide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ini berarti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mengharapkan</a:t>
            </a:r>
            <a:r>
              <a:rPr lang="en-US" dirty="0"/>
              <a:t> </a:t>
            </a:r>
            <a:r>
              <a:rPr lang="en-US" dirty="0" err="1"/>
              <a:t>partisipasi</a:t>
            </a:r>
            <a:r>
              <a:rPr lang="en-US" dirty="0"/>
              <a:t> </a:t>
            </a:r>
            <a:r>
              <a:rPr lang="en-US" dirty="0" err="1"/>
              <a:t>teman-teman</a:t>
            </a:r>
            <a:r>
              <a:rPr lang="en-US" dirty="0"/>
              <a:t> semua.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google, </a:t>
            </a:r>
            <a:r>
              <a:rPr lang="en-US" dirty="0" err="1"/>
              <a:t>buku</a:t>
            </a:r>
            <a:r>
              <a:rPr lang="en-US" dirty="0"/>
              <a:t>, ChatGPT,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AD7F-78E8-3D5C-5B0C-29E8CDE5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AC256A-6413-5F5E-2CE2-AF1B8027625D}"/>
              </a:ext>
            </a:extLst>
          </p:cNvPr>
          <p:cNvSpPr/>
          <p:nvPr/>
        </p:nvSpPr>
        <p:spPr>
          <a:xfrm>
            <a:off x="9209057" y="2186359"/>
            <a:ext cx="2346960" cy="2346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Exclamation mark with solid fill">
            <a:extLst>
              <a:ext uri="{FF2B5EF4-FFF2-40B4-BE49-F238E27FC236}">
                <a16:creationId xmlns:a16="http://schemas.microsoft.com/office/drawing/2014/main" id="{C3D9E656-21FD-6FE4-2B5D-8ADE6301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9057" y="2248112"/>
            <a:ext cx="2361775" cy="23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</TotalTime>
  <Words>1685</Words>
  <Application>Microsoft Office PowerPoint</Application>
  <PresentationFormat>Widescreen</PresentationFormat>
  <Paragraphs>248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Batang</vt:lpstr>
      <vt:lpstr>Arial</vt:lpstr>
      <vt:lpstr>Britannic Bold</vt:lpstr>
      <vt:lpstr>Calibri</vt:lpstr>
      <vt:lpstr>Monotype Corsiva</vt:lpstr>
      <vt:lpstr>Segoe UI</vt:lpstr>
      <vt:lpstr>Source Serif Pro Black</vt:lpstr>
      <vt:lpstr>Stencil</vt:lpstr>
      <vt:lpstr>Office Theme</vt:lpstr>
      <vt:lpstr>IT Governance</vt:lpstr>
      <vt:lpstr>PowerPoint Presentation</vt:lpstr>
      <vt:lpstr>Getting To Know</vt:lpstr>
      <vt:lpstr>PowerPoint Presentation</vt:lpstr>
      <vt:lpstr>PowerPoint Presentation</vt:lpstr>
      <vt:lpstr>Now, Who Are you?</vt:lpstr>
      <vt:lpstr>Class Overview</vt:lpstr>
      <vt:lpstr>Class Roadmap</vt:lpstr>
      <vt:lpstr>Aktivitas Kelas</vt:lpstr>
      <vt:lpstr>Class Logistic</vt:lpstr>
      <vt:lpstr>Do’s </vt:lpstr>
      <vt:lpstr>Don’t</vt:lpstr>
      <vt:lpstr>IT Governance: Concept</vt:lpstr>
      <vt:lpstr>What is the difference between Information Technology (IT) and Information System (IS)?</vt:lpstr>
      <vt:lpstr>Information System &amp; Information Technology</vt:lpstr>
      <vt:lpstr>What is Governance?</vt:lpstr>
      <vt:lpstr>PowerPoint Presentation</vt:lpstr>
      <vt:lpstr>Governance</vt:lpstr>
      <vt:lpstr>Governance Is About Decision Rights</vt:lpstr>
      <vt:lpstr>Governance Exists Because Control Is Needed Without Constant Supervision</vt:lpstr>
      <vt:lpstr>Governance Is About Balancing Interests</vt:lpstr>
      <vt:lpstr>Speaking About Balancing Interest</vt:lpstr>
      <vt:lpstr>IT Governance</vt:lpstr>
      <vt:lpstr>Suppose You are A Pirate Now</vt:lpstr>
      <vt:lpstr>IT Governance Is About Decision Rights in IT</vt:lpstr>
      <vt:lpstr>Why IT Governance Exists</vt:lpstr>
      <vt:lpstr>Governance vs Management</vt:lpstr>
      <vt:lpstr>Governance vs Management</vt:lpstr>
      <vt:lpstr>⚓ The Ship Analogy</vt:lpstr>
      <vt:lpstr>How They Work Together</vt:lpstr>
      <vt:lpstr>How They Work Together</vt:lpstr>
      <vt:lpstr>COBIT IT Governance and Management Framework</vt:lpstr>
      <vt:lpstr>COBIT IT Governance and Management Framework</vt:lpstr>
      <vt:lpstr>Assignment I – Audit The Lecturer</vt:lpstr>
      <vt:lpstr>Assignment I – Audit The Lecturer</vt:lpstr>
      <vt:lpstr>Deliverable</vt:lpstr>
      <vt:lpstr>Serba-Serbi</vt:lpstr>
      <vt:lpstr>Governance in One Piece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1</cp:revision>
  <dcterms:created xsi:type="dcterms:W3CDTF">2023-09-18T04:21:25Z</dcterms:created>
  <dcterms:modified xsi:type="dcterms:W3CDTF">2025-11-09T12:49:59Z</dcterms:modified>
</cp:coreProperties>
</file>